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01EF84-B7F4-41CE-BFA0-5B0CCA1A5FAD}" type="datetimeFigureOut">
              <a:rPr lang="ru-RU" smtClean="0"/>
              <a:t>09.04.2025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1A9423-65D5-40EF-AF6D-5C491B715DB7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928802"/>
            <a:ext cx="7851648" cy="1828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Расскажите детям о насекомых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5929330"/>
            <a:ext cx="5329230" cy="566726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chemeClr val="bg1"/>
                </a:solidFill>
              </a:rPr>
              <a:t>Работу выполнила: </a:t>
            </a:r>
          </a:p>
          <a:p>
            <a:pPr algn="l"/>
            <a:r>
              <a:rPr lang="ru-RU" sz="2400" b="1" dirty="0" err="1">
                <a:solidFill>
                  <a:schemeClr val="bg1"/>
                </a:solidFill>
              </a:rPr>
              <a:t>Потетенина</a:t>
            </a:r>
            <a:r>
              <a:rPr lang="ru-RU" sz="2400" b="1" dirty="0">
                <a:solidFill>
                  <a:schemeClr val="bg1"/>
                </a:solidFill>
              </a:rPr>
              <a:t> Н.В.</a:t>
            </a:r>
          </a:p>
        </p:txBody>
      </p:sp>
      <p:pic>
        <p:nvPicPr>
          <p:cNvPr id="12290" name="Picture 2" descr="http://stat18.privet.ru/lr/0a2d01da0386b53e499ad5c35733834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2357454" cy="1769904"/>
          </a:xfrm>
          <a:prstGeom prst="rect">
            <a:avLst/>
          </a:prstGeom>
          <a:noFill/>
        </p:spPr>
      </p:pic>
      <p:pic>
        <p:nvPicPr>
          <p:cNvPr id="12292" name="Picture 4" descr="http://im6-tub-ru.yandex.net/i?id=458190436-4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857232"/>
            <a:ext cx="1914525" cy="1428750"/>
          </a:xfrm>
          <a:prstGeom prst="rect">
            <a:avLst/>
          </a:prstGeom>
          <a:noFill/>
        </p:spPr>
      </p:pic>
      <p:pic>
        <p:nvPicPr>
          <p:cNvPr id="12294" name="Picture 6" descr="http://cs3.livemaster.ru/zhurnalfoto/0/e/5/130713154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285728"/>
            <a:ext cx="2571768" cy="1927814"/>
          </a:xfrm>
          <a:prstGeom prst="rect">
            <a:avLst/>
          </a:prstGeom>
          <a:noFill/>
        </p:spPr>
      </p:pic>
      <p:pic>
        <p:nvPicPr>
          <p:cNvPr id="12296" name="Picture 8" descr="http://im1-tub-ru.yandex.net/i?id=174020335-04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3643314"/>
            <a:ext cx="2019300" cy="1428750"/>
          </a:xfrm>
          <a:prstGeom prst="rect">
            <a:avLst/>
          </a:prstGeom>
          <a:noFill/>
        </p:spPr>
      </p:pic>
      <p:pic>
        <p:nvPicPr>
          <p:cNvPr id="12298" name="Picture 10" descr="http://old.wallcoo.net/animal/close_inset/images/cl18insect_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143356"/>
            <a:ext cx="2857551" cy="2143164"/>
          </a:xfrm>
          <a:prstGeom prst="rect">
            <a:avLst/>
          </a:prstGeom>
          <a:noFill/>
        </p:spPr>
      </p:pic>
      <p:pic>
        <p:nvPicPr>
          <p:cNvPr id="12300" name="Picture 12" descr="http://open.az/uploads/posts/2013-03/1364056698_mux.jpg"/>
          <p:cNvPicPr>
            <a:picLocks noChangeAspect="1" noChangeArrowheads="1"/>
          </p:cNvPicPr>
          <p:nvPr/>
        </p:nvPicPr>
        <p:blipFill>
          <a:blip r:embed="rId7" cstate="print"/>
          <a:srcRect b="7693"/>
          <a:stretch>
            <a:fillRect/>
          </a:stretch>
        </p:blipFill>
        <p:spPr bwMode="auto">
          <a:xfrm>
            <a:off x="6000760" y="4000504"/>
            <a:ext cx="2889300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кузнечик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3686172" cy="4389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800" b="1" dirty="0"/>
              <a:t>        Кузнечики - необычные насекомые .Они окрашены в зеленые или коричневые цвета, что служит для них маскировкой. Они совсем не видны в густой луговой траве.  Орган слуха у них находится на ногах, а стрекочут они крыльями. Одни кузнечики питаются растительной пищей- поедают цветы, листья. Другие виды кузнечиков питаются насекомыми-мухами, бабочками, гусеницами. Они часами  могут сидеть неподвижно в траве в ожидании добычи, которую ловят передними лапками.</a:t>
            </a:r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10242" name="Picture 2" descr="http://demiart.ru/forum/uploads5/post-1307757-12734969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2285992"/>
            <a:ext cx="4456631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муха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3257544" cy="4389120"/>
          </a:xfrm>
        </p:spPr>
        <p:txBody>
          <a:bodyPr>
            <a:normAutofit fontScale="85000" lnSpcReduction="10000"/>
          </a:bodyPr>
          <a:lstStyle/>
          <a:p>
            <a:r>
              <a:rPr lang="ru-RU" sz="1800" b="1" dirty="0"/>
              <a:t>Мухи бывают черные, иногда рыжие с синим или зеленым блеском. Они очень опасны., переносят много разных болезней. В сутки муха съедает столько сколько весит сама. Интересно, что мухи могут сообщать другим мухам о том, что обнаружена пища. муха, найдя какой -либо предмет, сначала пробует его ногой и определяет, съедобно оно или нет. Если предмет годится в пищу, муха улетает и с  помощью специального вещества передает эту информацию другим мухам.</a:t>
            </a:r>
          </a:p>
        </p:txBody>
      </p:sp>
      <p:pic>
        <p:nvPicPr>
          <p:cNvPr id="19458" name="Picture 2" descr="http://img1.liveinternet.ru/images/attach/c/1/57/857/57857926_7240medium.jpg"/>
          <p:cNvPicPr>
            <a:picLocks noChangeAspect="1" noChangeArrowheads="1"/>
          </p:cNvPicPr>
          <p:nvPr/>
        </p:nvPicPr>
        <p:blipFill>
          <a:blip r:embed="rId2" cstate="print"/>
          <a:srcRect b="10637"/>
          <a:stretch>
            <a:fillRect/>
          </a:stretch>
        </p:blipFill>
        <p:spPr bwMode="auto">
          <a:xfrm>
            <a:off x="3857620" y="2143116"/>
            <a:ext cx="4923410" cy="3368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муравей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2971792" cy="4389120"/>
          </a:xfrm>
        </p:spPr>
        <p:txBody>
          <a:bodyPr>
            <a:normAutofit/>
          </a:bodyPr>
          <a:lstStyle/>
          <a:p>
            <a:r>
              <a:rPr lang="ru-RU" sz="1800" b="1" dirty="0"/>
              <a:t>Муравьи живут семьями в больших муравейниках. У них есть жало и ядовитые железы, выделяющие муравьиную кислоту. Муравьи едят все, но особенно сладкое. Они специально разводят тлей, защищают их от хищников. Тли снабжают муравьев  сладким сахаристым соком.</a:t>
            </a:r>
          </a:p>
        </p:txBody>
      </p:sp>
      <p:pic>
        <p:nvPicPr>
          <p:cNvPr id="18434" name="Picture 2" descr="http://www.penzainform.ru/photo/users/2834/albums/6861/big/195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857364"/>
            <a:ext cx="5336753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комар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3114668" cy="4389120"/>
          </a:xfrm>
        </p:spPr>
        <p:txBody>
          <a:bodyPr>
            <a:normAutofit fontScale="85000" lnSpcReduction="10000"/>
          </a:bodyPr>
          <a:lstStyle/>
          <a:p>
            <a:r>
              <a:rPr lang="ru-RU" sz="1800" b="1" dirty="0"/>
              <a:t>Комар серого цвета с двумя крыльями .На голове есть хоботок, которым он протыкает место укуса и пускает под кожу ядовитую слюну. Вот почему кожа после укуса зудит и чешется .Людей кусают только самки-комары, самцы пьют только нектар растений. Кровь нужна самкам для развития яиц. Насытившись, она летит откладывать яйца. Многие думают, что комары пищат, но писк возникает из-за дребезжания комариных крылышек. Дрожанием крылышек они общаются друг с другом.</a:t>
            </a:r>
          </a:p>
        </p:txBody>
      </p:sp>
      <p:pic>
        <p:nvPicPr>
          <p:cNvPr id="17410" name="Picture 2" descr="http://ololobr.ru/uploads/posts/2011-09/1316076258_1309928398_25998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2143116"/>
            <a:ext cx="5214974" cy="39112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стрекоза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2900354" cy="4389120"/>
          </a:xfrm>
        </p:spPr>
        <p:txBody>
          <a:bodyPr>
            <a:normAutofit fontScale="85000" lnSpcReduction="20000"/>
          </a:bodyPr>
          <a:lstStyle/>
          <a:p>
            <a:r>
              <a:rPr lang="ru-RU" sz="1800" b="1" dirty="0"/>
              <a:t>У стрекозы четыре крыла, это помогает ей быстро летать, а удлиненное тело как руль направляет ее в полете. Стрекоза прожорлива и постоянно охотится.  Она питается мелкими насекомыми: комарами, мухами, жуками. За час стрекоза может съесть 40 мух. Стрекозы активны все лето, а осенью впадают в </a:t>
            </a:r>
            <a:r>
              <a:rPr lang="ru-RU" sz="1800" b="1" dirty="0" err="1"/>
              <a:t>в</a:t>
            </a:r>
            <a:r>
              <a:rPr lang="ru-RU" sz="1800" b="1" dirty="0"/>
              <a:t> спячку. Они могут предсказывать погоду. Если она не портится, они ведут себя спокойно, а перед непогодой собираются в стайки и издают громкие звуки , трепеща крыльями. </a:t>
            </a:r>
          </a:p>
        </p:txBody>
      </p:sp>
      <p:pic>
        <p:nvPicPr>
          <p:cNvPr id="16386" name="Picture 2" descr="http://www.fotokatalog.cz/fotky/galerie/79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214554"/>
            <a:ext cx="4786930" cy="3586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бабочка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2828916" cy="4389120"/>
          </a:xfrm>
        </p:spPr>
        <p:txBody>
          <a:bodyPr>
            <a:normAutofit fontScale="85000" lnSpcReduction="20000"/>
          </a:bodyPr>
          <a:lstStyle/>
          <a:p>
            <a:r>
              <a:rPr lang="ru-RU" sz="1800" b="1" dirty="0"/>
              <a:t>Бабочки очень красивы! Они бывают разных цветов и оттенков. Бабочки сосут нектар и таким образом опыляют растения и питаются. Размножаются бабочки летом. Яички она откладывает в почву или на растении. Из яичка появляется гусеница, она много ест. Через некоторое время гусеница сбрасывает шкурку и окукливается. Куколка неподвижна и не употребляет пищу. Из куколки через некоторое время выходит крылатая бабочка.</a:t>
            </a:r>
          </a:p>
        </p:txBody>
      </p:sp>
      <p:pic>
        <p:nvPicPr>
          <p:cNvPr id="15362" name="Picture 2" descr="http://img1.liveinternet.ru/images/attach/c/2/73/187/73187863_4218581_Bolboreta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285992"/>
            <a:ext cx="4993516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113</TotalTime>
  <Words>461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Constantia</vt:lpstr>
      <vt:lpstr>Wingdings 2</vt:lpstr>
      <vt:lpstr>Поток</vt:lpstr>
      <vt:lpstr>Расскажите детям о насекомых</vt:lpstr>
      <vt:lpstr>кузнечик</vt:lpstr>
      <vt:lpstr>муха</vt:lpstr>
      <vt:lpstr>муравей</vt:lpstr>
      <vt:lpstr>комар</vt:lpstr>
      <vt:lpstr>стрекоза</vt:lpstr>
      <vt:lpstr>бабочка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Расскажите детям о насекомых</dc:title>
  <dc:creator>Admin</dc:creator>
  <cp:lastModifiedBy>Olga Gromova</cp:lastModifiedBy>
  <cp:revision>13</cp:revision>
  <dcterms:created xsi:type="dcterms:W3CDTF">2014-06-09T13:57:22Z</dcterms:created>
  <dcterms:modified xsi:type="dcterms:W3CDTF">2025-04-08T21:01:06Z</dcterms:modified>
</cp:coreProperties>
</file>