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8" r:id="rId2"/>
    <p:sldId id="260" r:id="rId3"/>
    <p:sldId id="298" r:id="rId4"/>
    <p:sldId id="300" r:id="rId5"/>
    <p:sldId id="304" r:id="rId6"/>
    <p:sldId id="323" r:id="rId7"/>
    <p:sldId id="317" r:id="rId8"/>
    <p:sldId id="319" r:id="rId9"/>
    <p:sldId id="314" r:id="rId10"/>
    <p:sldId id="261" r:id="rId11"/>
    <p:sldId id="299" r:id="rId12"/>
    <p:sldId id="315" r:id="rId13"/>
    <p:sldId id="322" r:id="rId14"/>
    <p:sldId id="324" r:id="rId15"/>
    <p:sldId id="311" r:id="rId16"/>
    <p:sldId id="303" r:id="rId17"/>
    <p:sldId id="318" r:id="rId18"/>
    <p:sldId id="325" r:id="rId19"/>
    <p:sldId id="320" r:id="rId20"/>
    <p:sldId id="263" r:id="rId21"/>
    <p:sldId id="306" r:id="rId22"/>
    <p:sldId id="309" r:id="rId23"/>
    <p:sldId id="312" r:id="rId24"/>
    <p:sldId id="316" r:id="rId25"/>
    <p:sldId id="313" r:id="rId26"/>
    <p:sldId id="310" r:id="rId27"/>
    <p:sldId id="265" r:id="rId28"/>
    <p:sldId id="326" r:id="rId29"/>
    <p:sldId id="273" r:id="rId30"/>
    <p:sldId id="264" r:id="rId31"/>
    <p:sldId id="327" r:id="rId32"/>
    <p:sldId id="321" r:id="rId33"/>
    <p:sldId id="269" r:id="rId34"/>
    <p:sldId id="278" r:id="rId35"/>
    <p:sldId id="287" r:id="rId36"/>
    <p:sldId id="279" r:id="rId37"/>
    <p:sldId id="292" r:id="rId38"/>
    <p:sldId id="280" r:id="rId39"/>
    <p:sldId id="328" r:id="rId40"/>
    <p:sldId id="329" r:id="rId41"/>
    <p:sldId id="330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040F7-FB4A-4ED8-AC14-7A57F3E088F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8DAF7-E119-4523-864C-445D5A8A84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61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03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03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505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505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505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39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03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05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03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03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05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05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03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03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8DAF7-E119-4523-864C-445D5A8A8443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0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5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77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50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13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3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9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1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7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2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4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8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F1517-077A-4A56-97D2-83B4FE4754C0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4CBBD-FBD6-4783-8B83-76E749EAA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43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>
            <a:spLocks/>
          </p:cNvSpPr>
          <p:nvPr/>
        </p:nvSpPr>
        <p:spPr bwMode="auto">
          <a:xfrm>
            <a:off x="280240" y="4653137"/>
            <a:ext cx="2923608" cy="504056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1400" dirty="0" err="1"/>
              <a:t>Потетенина</a:t>
            </a:r>
            <a:r>
              <a:rPr lang="ru-RU" sz="1400" dirty="0"/>
              <a:t> Наталья Викторовна</a:t>
            </a:r>
            <a:endParaRPr lang="en-US" sz="1400" dirty="0"/>
          </a:p>
          <a:p>
            <a:pPr algn="ctr">
              <a:spcBef>
                <a:spcPct val="20000"/>
              </a:spcBef>
            </a:pP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59944" y="1423472"/>
            <a:ext cx="3168352" cy="2062103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Интерактивная </a:t>
            </a:r>
          </a:p>
          <a:p>
            <a:pPr algn="ctr"/>
            <a:r>
              <a:rPr lang="ru-RU" sz="3200" b="1" dirty="0"/>
              <a:t>викторина </a:t>
            </a:r>
          </a:p>
          <a:p>
            <a:pPr algn="ctr"/>
            <a:r>
              <a:rPr lang="ru-RU" sz="3200" b="1" dirty="0">
                <a:solidFill>
                  <a:srgbClr val="0000FF"/>
                </a:solidFill>
              </a:rPr>
              <a:t>«Знаешь ли ты собак?»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4008" y="377032"/>
            <a:ext cx="41764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00FF"/>
                </a:solidFill>
              </a:rPr>
              <a:t>Дорогой друг!</a:t>
            </a:r>
          </a:p>
          <a:p>
            <a:pPr algn="ctr"/>
            <a:r>
              <a:rPr lang="ru-RU" sz="2800" dirty="0"/>
              <a:t>Хочешь проверить, насколько хорошо</a:t>
            </a:r>
          </a:p>
          <a:p>
            <a:pPr algn="ctr"/>
            <a:r>
              <a:rPr lang="ru-RU" sz="2800" dirty="0"/>
              <a:t>ты знаешь собак? Внимательно читай вопрос и выбери правильный ответ.</a:t>
            </a:r>
          </a:p>
        </p:txBody>
      </p:sp>
      <p:sp>
        <p:nvSpPr>
          <p:cNvPr id="6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/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"Сникерс"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dirty="0">
                <a:solidFill>
                  <a:schemeClr val="tx1"/>
                </a:solidFill>
              </a:rPr>
              <a:t>"Марс"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"Баунти"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 "Чаппи"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123604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Что из этого не является опасным для жизни собаки?</a:t>
            </a:r>
          </a:p>
        </p:txBody>
      </p:sp>
    </p:spTree>
    <p:extLst>
      <p:ext uri="{BB962C8B-B14F-4D97-AF65-F5344CB8AC3E}">
        <p14:creationId xmlns:p14="http://schemas.microsoft.com/office/powerpoint/2010/main" val="121132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277372" cy="1225550"/>
          </a:xfrm>
          <a:prstGeom prst="cloudCallout">
            <a:avLst>
              <a:gd name="adj1" fmla="val 107452"/>
              <a:gd name="adj2" fmla="val 969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Правильно!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спина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язык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хвост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лапа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190090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Через что у собаки происходит теплообмен?</a:t>
            </a:r>
          </a:p>
        </p:txBody>
      </p:sp>
    </p:spTree>
    <p:extLst>
      <p:ext uri="{BB962C8B-B14F-4D97-AF65-F5344CB8AC3E}">
        <p14:creationId xmlns:p14="http://schemas.microsoft.com/office/powerpoint/2010/main" val="183595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шпицем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таксой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лайкой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prstClr val="black"/>
                </a:solidFill>
              </a:rPr>
              <a:t> дворнягой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3400" y="832644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Кем была Лайка </a:t>
            </a:r>
            <a:r>
              <a:rPr lang="en-US" sz="3600" dirty="0">
                <a:solidFill>
                  <a:srgbClr val="0000FF"/>
                </a:solidFill>
              </a:rPr>
              <a:t>-</a:t>
            </a:r>
            <a:r>
              <a:rPr lang="ru-RU" sz="3600" dirty="0">
                <a:solidFill>
                  <a:srgbClr val="0000FF"/>
                </a:solidFill>
              </a:rPr>
              <a:t> первая собака, отправленная в космос?</a:t>
            </a:r>
          </a:p>
        </p:txBody>
      </p:sp>
    </p:spTree>
    <p:extLst>
      <p:ext uri="{BB962C8B-B14F-4D97-AF65-F5344CB8AC3E}">
        <p14:creationId xmlns:p14="http://schemas.microsoft.com/office/powerpoint/2010/main" val="7931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шпиц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мопс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чау-чау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лайка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0040" y="112376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У какой из этих собак язык не розовый?</a:t>
            </a:r>
          </a:p>
        </p:txBody>
      </p:sp>
    </p:spTree>
    <p:extLst>
      <p:ext uri="{BB962C8B-B14F-4D97-AF65-F5344CB8AC3E}">
        <p14:creationId xmlns:p14="http://schemas.microsoft.com/office/powerpoint/2010/main" val="279021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боксёр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борец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самбист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рестлер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5136" y="1270212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 называется порода собак?</a:t>
            </a:r>
          </a:p>
        </p:txBody>
      </p:sp>
    </p:spTree>
    <p:extLst>
      <p:ext uri="{BB962C8B-B14F-4D97-AF65-F5344CB8AC3E}">
        <p14:creationId xmlns:p14="http://schemas.microsoft.com/office/powerpoint/2010/main" val="254303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Сиракуза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Модена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Болонья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Падуя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97680" y="780742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00FF"/>
                </a:solidFill>
              </a:rPr>
              <a:t>В каком итальянском городе была выведена известная порода комнатных собак?</a:t>
            </a:r>
          </a:p>
        </p:txBody>
      </p:sp>
    </p:spTree>
    <p:extLst>
      <p:ext uri="{BB962C8B-B14F-4D97-AF65-F5344CB8AC3E}">
        <p14:creationId xmlns:p14="http://schemas.microsoft.com/office/powerpoint/2010/main" val="310669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болонка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спаниель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такса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сенбернар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484784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из этих собак - самая крупная?</a:t>
            </a:r>
          </a:p>
        </p:txBody>
      </p:sp>
    </p:spTree>
    <p:extLst>
      <p:ext uri="{BB962C8B-B14F-4D97-AF65-F5344CB8AC3E}">
        <p14:creationId xmlns:p14="http://schemas.microsoft.com/office/powerpoint/2010/main" val="200123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277372" cy="1225550"/>
          </a:xfrm>
          <a:prstGeom prst="cloudCallout">
            <a:avLst>
              <a:gd name="adj1" fmla="val 107452"/>
              <a:gd name="adj2" fmla="val 969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Правильно!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басгейм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бассет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бастайм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б</a:t>
            </a:r>
            <a:r>
              <a:rPr lang="ru-RU" sz="2800">
                <a:solidFill>
                  <a:prstClr val="black"/>
                </a:solidFill>
              </a:rPr>
              <a:t>асматч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4616" y="1582995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порода собак существует?</a:t>
            </a:r>
          </a:p>
        </p:txBody>
      </p:sp>
    </p:spTree>
    <p:extLst>
      <p:ext uri="{BB962C8B-B14F-4D97-AF65-F5344CB8AC3E}">
        <p14:creationId xmlns:p14="http://schemas.microsoft.com/office/powerpoint/2010/main" val="205382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Апорт!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Фас!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Куш!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Тубо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832644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из этих команд собаке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ru-RU" sz="3600" dirty="0">
                <a:solidFill>
                  <a:srgbClr val="0000FF"/>
                </a:solidFill>
              </a:rPr>
              <a:t>означает "принеси"?</a:t>
            </a:r>
          </a:p>
        </p:txBody>
      </p:sp>
    </p:spTree>
    <p:extLst>
      <p:ext uri="{BB962C8B-B14F-4D97-AF65-F5344CB8AC3E}">
        <p14:creationId xmlns:p14="http://schemas.microsoft.com/office/powerpoint/2010/main" val="55116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болонка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пудель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далматин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мопс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8992" y="1158969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Какую породу собак называют каретной?</a:t>
            </a:r>
          </a:p>
        </p:txBody>
      </p:sp>
    </p:spTree>
    <p:extLst>
      <p:ext uri="{BB962C8B-B14F-4D97-AF65-F5344CB8AC3E}">
        <p14:creationId xmlns:p14="http://schemas.microsoft.com/office/powerpoint/2010/main" val="25207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/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schemeClr val="tx1"/>
                </a:solidFill>
              </a:rPr>
              <a:t>Джульбарс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dirty="0">
                <a:solidFill>
                  <a:schemeClr val="tx1"/>
                </a:solidFill>
              </a:rPr>
              <a:t>Ручка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Тучка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Жучка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270212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 звали собачку в </a:t>
            </a:r>
            <a:endParaRPr lang="en-US" sz="3600" dirty="0">
              <a:solidFill>
                <a:srgbClr val="0000FF"/>
              </a:solidFill>
            </a:endParaRPr>
          </a:p>
          <a:p>
            <a:pPr algn="ctr"/>
            <a:r>
              <a:rPr lang="ru-RU" sz="3600" dirty="0">
                <a:solidFill>
                  <a:srgbClr val="0000FF"/>
                </a:solidFill>
              </a:rPr>
              <a:t>сказке про репку?</a:t>
            </a:r>
          </a:p>
        </p:txBody>
      </p:sp>
    </p:spTree>
    <p:extLst>
      <p:ext uri="{BB962C8B-B14F-4D97-AF65-F5344CB8AC3E}">
        <p14:creationId xmlns:p14="http://schemas.microsoft.com/office/powerpoint/2010/main" val="317570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/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такса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dirty="0">
                <a:solidFill>
                  <a:schemeClr val="tx1"/>
                </a:solidFill>
              </a:rPr>
              <a:t>сенбернар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терьер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 лайка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648672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00FF"/>
                </a:solidFill>
              </a:rPr>
              <a:t>Собак какой породы запрягают в собачьи упряжки для северных походов и экспедиций?</a:t>
            </a:r>
          </a:p>
        </p:txBody>
      </p:sp>
    </p:spTree>
    <p:extLst>
      <p:ext uri="{BB962C8B-B14F-4D97-AF65-F5344CB8AC3E}">
        <p14:creationId xmlns:p14="http://schemas.microsoft.com/office/powerpoint/2010/main" val="200631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волкодав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лисоед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зайцебой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сусликогрыз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5136" y="112376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порода собак существует на самом деле?</a:t>
            </a:r>
          </a:p>
        </p:txBody>
      </p:sp>
    </p:spTree>
    <p:extLst>
      <p:ext uri="{BB962C8B-B14F-4D97-AF65-F5344CB8AC3E}">
        <p14:creationId xmlns:p14="http://schemas.microsoft.com/office/powerpoint/2010/main" val="319140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эрдельтерьер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бульдог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ньюфаундленд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prstClr val="black"/>
                </a:solidFill>
              </a:rPr>
              <a:t> волкодав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40992" y="832644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порода собак известна в России под названием "водолаз"?</a:t>
            </a:r>
          </a:p>
        </p:txBody>
      </p:sp>
    </p:spTree>
    <p:extLst>
      <p:ext uri="{BB962C8B-B14F-4D97-AF65-F5344CB8AC3E}">
        <p14:creationId xmlns:p14="http://schemas.microsoft.com/office/powerpoint/2010/main" val="304144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277372" cy="1225550"/>
          </a:xfrm>
          <a:prstGeom prst="cloudCallout">
            <a:avLst>
              <a:gd name="adj1" fmla="val 107452"/>
              <a:gd name="adj2" fmla="val 969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Правильно!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Лайка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Мухтар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Белка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Стрелка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60136" y="1412776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собака </a:t>
            </a:r>
            <a:endParaRPr lang="en-US" sz="3600" dirty="0">
              <a:solidFill>
                <a:srgbClr val="0000FF"/>
              </a:solidFill>
            </a:endParaRPr>
          </a:p>
          <a:p>
            <a:pPr algn="ctr"/>
            <a:r>
              <a:rPr lang="ru-RU" sz="3600" dirty="0">
                <a:solidFill>
                  <a:srgbClr val="0000FF"/>
                </a:solidFill>
              </a:rPr>
              <a:t>не была в космосе?</a:t>
            </a:r>
          </a:p>
        </p:txBody>
      </p:sp>
    </p:spTree>
    <p:extLst>
      <p:ext uri="{BB962C8B-B14F-4D97-AF65-F5344CB8AC3E}">
        <p14:creationId xmlns:p14="http://schemas.microsoft.com/office/powerpoint/2010/main" val="395587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кость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кошка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бифштекс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заяц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97680" y="499012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За какой искусственной приманкой бегут участники собачьих бегов?</a:t>
            </a:r>
          </a:p>
        </p:txBody>
      </p:sp>
    </p:spTree>
    <p:extLst>
      <p:ext uri="{BB962C8B-B14F-4D97-AF65-F5344CB8AC3E}">
        <p14:creationId xmlns:p14="http://schemas.microsoft.com/office/powerpoint/2010/main" val="388320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277372" cy="1225550"/>
          </a:xfrm>
          <a:prstGeom prst="cloudCallout">
            <a:avLst>
              <a:gd name="adj1" fmla="val 107452"/>
              <a:gd name="adj2" fmla="val 969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Правильно!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Тубо</a:t>
            </a:r>
            <a:r>
              <a:rPr lang="en-US" sz="2800" dirty="0">
                <a:solidFill>
                  <a:prstClr val="black"/>
                </a:solidFill>
              </a:rPr>
              <a:t>!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Куш!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Фас!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Апорт!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980728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из этих команд собаке означает "лежать"?</a:t>
            </a:r>
          </a:p>
        </p:txBody>
      </p:sp>
    </p:spTree>
    <p:extLst>
      <p:ext uri="{BB962C8B-B14F-4D97-AF65-F5344CB8AC3E}">
        <p14:creationId xmlns:p14="http://schemas.microsoft.com/office/powerpoint/2010/main" val="391223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в конуру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в кожуру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в кобуру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в кенгуру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136746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Куда сторожевая собака забивается на ночь?</a:t>
            </a:r>
          </a:p>
        </p:txBody>
      </p:sp>
    </p:spTree>
    <p:extLst>
      <p:ext uri="{BB962C8B-B14F-4D97-AF65-F5344CB8AC3E}">
        <p14:creationId xmlns:p14="http://schemas.microsoft.com/office/powerpoint/2010/main" val="104227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/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компас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dirty="0">
                <a:solidFill>
                  <a:schemeClr val="tx1"/>
                </a:solidFill>
              </a:rPr>
              <a:t>карта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зрение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 обоняние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268760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Что помогает собаке идти по следу?</a:t>
            </a:r>
          </a:p>
        </p:txBody>
      </p:sp>
    </p:spTree>
    <p:extLst>
      <p:ext uri="{BB962C8B-B14F-4D97-AF65-F5344CB8AC3E}">
        <p14:creationId xmlns:p14="http://schemas.microsoft.com/office/powerpoint/2010/main" val="292791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хоботные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насекомоядные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грызуны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китообразные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98368" y="1148938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 какому отряду относятся луговые собачки?</a:t>
            </a:r>
          </a:p>
        </p:txBody>
      </p:sp>
    </p:spTree>
    <p:extLst>
      <p:ext uri="{BB962C8B-B14F-4D97-AF65-F5344CB8AC3E}">
        <p14:creationId xmlns:p14="http://schemas.microsoft.com/office/powerpoint/2010/main" val="196605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стойку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перекладину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стенку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планку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270212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Что делает собака на охоте?</a:t>
            </a:r>
          </a:p>
        </p:txBody>
      </p:sp>
    </p:spTree>
    <p:extLst>
      <p:ext uri="{BB962C8B-B14F-4D97-AF65-F5344CB8AC3E}">
        <p14:creationId xmlns:p14="http://schemas.microsoft.com/office/powerpoint/2010/main" val="329725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Моська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Баскервилей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Мухтар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prstClr val="black"/>
                </a:solidFill>
              </a:rPr>
              <a:t>Артемон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5136" y="127021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собака прославилась </a:t>
            </a:r>
          </a:p>
          <a:p>
            <a:pPr algn="ctr"/>
            <a:r>
              <a:rPr lang="ru-RU" sz="3600" dirty="0">
                <a:solidFill>
                  <a:srgbClr val="0000FF"/>
                </a:solidFill>
              </a:rPr>
              <a:t>лаем на слона?</a:t>
            </a:r>
          </a:p>
        </p:txBody>
      </p:sp>
    </p:spTree>
    <p:extLst>
      <p:ext uri="{BB962C8B-B14F-4D97-AF65-F5344CB8AC3E}">
        <p14:creationId xmlns:p14="http://schemas.microsoft.com/office/powerpoint/2010/main" val="230420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/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немецкая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dirty="0">
                <a:solidFill>
                  <a:schemeClr val="tx1"/>
                </a:solidFill>
              </a:rPr>
              <a:t>шотландская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кавказская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 антарктическая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124744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Какой породы овчарок не существует?</a:t>
            </a:r>
          </a:p>
        </p:txBody>
      </p:sp>
    </p:spTree>
    <p:extLst>
      <p:ext uri="{BB962C8B-B14F-4D97-AF65-F5344CB8AC3E}">
        <p14:creationId xmlns:p14="http://schemas.microsoft.com/office/powerpoint/2010/main" val="224729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277372" cy="1225550"/>
          </a:xfrm>
          <a:prstGeom prst="cloudCallout">
            <a:avLst>
              <a:gd name="adj1" fmla="val 107452"/>
              <a:gd name="adj2" fmla="val 969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Правильно!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о доге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о таксе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о пекинесе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о ньюфаундленде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42256" y="692696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О ком говорят: «</a:t>
            </a:r>
            <a:r>
              <a:rPr lang="ru-RU" sz="3600" dirty="0" err="1">
                <a:solidFill>
                  <a:srgbClr val="0000FF"/>
                </a:solidFill>
              </a:rPr>
              <a:t>Полсобаки</a:t>
            </a:r>
            <a:r>
              <a:rPr lang="ru-RU" sz="3600" dirty="0">
                <a:solidFill>
                  <a:srgbClr val="0000FF"/>
                </a:solidFill>
              </a:rPr>
              <a:t> в высоту и полторы в длину»?</a:t>
            </a:r>
          </a:p>
        </p:txBody>
      </p:sp>
    </p:spTree>
    <p:extLst>
      <p:ext uri="{BB962C8B-B14F-4D97-AF65-F5344CB8AC3E}">
        <p14:creationId xmlns:p14="http://schemas.microsoft.com/office/powerpoint/2010/main" val="302571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сторожевая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служебная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дозорная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караульная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0040" y="832644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Какого вида специально обученных собак не существует?</a:t>
            </a:r>
          </a:p>
        </p:txBody>
      </p:sp>
    </p:spTree>
    <p:extLst>
      <p:ext uri="{BB962C8B-B14F-4D97-AF65-F5344CB8AC3E}">
        <p14:creationId xmlns:p14="http://schemas.microsoft.com/office/powerpoint/2010/main" val="79943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/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schemeClr val="tx1"/>
                </a:solidFill>
              </a:rPr>
              <a:t>салюки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dirty="0">
                <a:solidFill>
                  <a:schemeClr val="tx1"/>
                </a:solidFill>
              </a:rPr>
              <a:t>тазы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schemeClr val="tx1"/>
                </a:solidFill>
              </a:rPr>
              <a:t>грейхаунд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 волкодав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97680" y="894199"/>
            <a:ext cx="41044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00FF"/>
                </a:solidFill>
              </a:rPr>
              <a:t>О какой породе собак говорят: </a:t>
            </a:r>
          </a:p>
          <a:p>
            <a:pPr algn="ctr"/>
            <a:r>
              <a:rPr lang="ru-RU" sz="2800" dirty="0">
                <a:solidFill>
                  <a:srgbClr val="0000FF"/>
                </a:solidFill>
              </a:rPr>
              <a:t>«Пока гладишь — мил да хорош, не поладишь — костей не соберешь»?</a:t>
            </a:r>
          </a:p>
        </p:txBody>
      </p:sp>
    </p:spTree>
    <p:extLst>
      <p:ext uri="{BB962C8B-B14F-4D97-AF65-F5344CB8AC3E}">
        <p14:creationId xmlns:p14="http://schemas.microsoft.com/office/powerpoint/2010/main" val="48098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шотландская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немецкая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южнорусская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кавказская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692696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Какую разновидность овчарки называют «колли»?</a:t>
            </a:r>
          </a:p>
        </p:txBody>
      </p:sp>
    </p:spTree>
    <p:extLst>
      <p:ext uri="{BB962C8B-B14F-4D97-AF65-F5344CB8AC3E}">
        <p14:creationId xmlns:p14="http://schemas.microsoft.com/office/powerpoint/2010/main" val="421045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копья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стрелы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пули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prstClr val="black"/>
                </a:solidFill>
              </a:rPr>
              <a:t> шрапнель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7680" y="851175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 называется порода пастушьих собак с густой и длинной шерстью?</a:t>
            </a:r>
          </a:p>
        </p:txBody>
      </p:sp>
    </p:spTree>
    <p:extLst>
      <p:ext uri="{BB962C8B-B14F-4D97-AF65-F5344CB8AC3E}">
        <p14:creationId xmlns:p14="http://schemas.microsoft.com/office/powerpoint/2010/main" val="84220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гигантская морда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большое ухо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гигантская лапа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большой хвост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3952" y="472966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Что в переводе с немецкого обозначает порода собак Ризеншнауцер? </a:t>
            </a:r>
          </a:p>
        </p:txBody>
      </p:sp>
    </p:spTree>
    <p:extLst>
      <p:ext uri="{BB962C8B-B14F-4D97-AF65-F5344CB8AC3E}">
        <p14:creationId xmlns:p14="http://schemas.microsoft.com/office/powerpoint/2010/main" val="289669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охотничьи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декоративные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ездовые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гончие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97680" y="119675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 какой группе относятся собаки породы </a:t>
            </a:r>
            <a:r>
              <a:rPr lang="ru-RU" sz="3600" dirty="0" err="1">
                <a:solidFill>
                  <a:srgbClr val="0000FF"/>
                </a:solidFill>
              </a:rPr>
              <a:t>хаски</a:t>
            </a:r>
            <a:r>
              <a:rPr lang="ru-RU" sz="36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4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Чихуахуа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Тоса-ину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Пекинес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Чау-чау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2064" y="1268760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из этих пород собак выведена в Америке? </a:t>
            </a:r>
          </a:p>
        </p:txBody>
      </p:sp>
    </p:spTree>
    <p:extLst>
      <p:ext uri="{BB962C8B-B14F-4D97-AF65-F5344CB8AC3E}">
        <p14:creationId xmlns:p14="http://schemas.microsoft.com/office/powerpoint/2010/main" val="220011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277372" cy="1225550"/>
          </a:xfrm>
          <a:prstGeom prst="cloudCallout">
            <a:avLst>
              <a:gd name="adj1" fmla="val 107452"/>
              <a:gd name="adj2" fmla="val 969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Правильно!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Бобик и Шарик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Бобик и Барбос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Барбос и Рекс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Шарик и Барбос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65648" y="586878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00FF"/>
                </a:solidFill>
              </a:rPr>
              <a:t>Как звали собак, одна из которых пригласила в гости другую в отсутствии дедушки</a:t>
            </a:r>
          </a:p>
        </p:txBody>
      </p:sp>
    </p:spTree>
    <p:extLst>
      <p:ext uri="{BB962C8B-B14F-4D97-AF65-F5344CB8AC3E}">
        <p14:creationId xmlns:p14="http://schemas.microsoft.com/office/powerpoint/2010/main" val="32802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Микки Маус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Дональд </a:t>
            </a:r>
            <a:r>
              <a:rPr lang="ru-RU" sz="2800" dirty="0" err="1">
                <a:solidFill>
                  <a:prstClr val="black"/>
                </a:solidFill>
              </a:rPr>
              <a:t>Дак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Плуто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Бэмби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8368" y="1268760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Кто из персонажей мультфильмов является собакой</a:t>
            </a:r>
            <a:r>
              <a:rPr lang="ru-RU" sz="32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1204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спаниель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такса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борзая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сенбернар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124744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Какая из этих пород собак не считается охотничьей?</a:t>
            </a:r>
          </a:p>
        </p:txBody>
      </p:sp>
    </p:spTree>
    <p:extLst>
      <p:ext uri="{BB962C8B-B14F-4D97-AF65-F5344CB8AC3E}">
        <p14:creationId xmlns:p14="http://schemas.microsoft.com/office/powerpoint/2010/main" val="403612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дог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овчарка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скотч-терьер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бультерьер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97680" y="119675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Собака какой породы была у клоуна Карандаша?</a:t>
            </a:r>
          </a:p>
        </p:txBody>
      </p:sp>
      <p:sp>
        <p:nvSpPr>
          <p:cNvPr id="9" name="Управляющая кнопка: домой 8">
            <a:hlinkClick r:id="" action="ppaction://hlinkshowjump?jump=endshow" highlightClick="1"/>
          </p:cNvPr>
          <p:cNvSpPr/>
          <p:nvPr/>
        </p:nvSpPr>
        <p:spPr>
          <a:xfrm>
            <a:off x="6749908" y="5733256"/>
            <a:ext cx="521208" cy="521208"/>
          </a:xfrm>
          <a:prstGeom prst="actionButtonHom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34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Пьеро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Шарик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prstClr val="black"/>
                </a:solidFill>
              </a:rPr>
              <a:t>Арто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Артемон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5136" y="1123604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 зовут собачку Мальвины?</a:t>
            </a:r>
          </a:p>
        </p:txBody>
      </p:sp>
    </p:spTree>
    <p:extLst>
      <p:ext uri="{BB962C8B-B14F-4D97-AF65-F5344CB8AC3E}">
        <p14:creationId xmlns:p14="http://schemas.microsoft.com/office/powerpoint/2010/main" val="327816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277372" cy="1225550"/>
          </a:xfrm>
          <a:prstGeom prst="cloudCallout">
            <a:avLst>
              <a:gd name="adj1" fmla="val 107452"/>
              <a:gd name="adj2" fmla="val 9693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Правильно!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дог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пудель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мопс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дворняга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980728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Какой породы </a:t>
            </a:r>
            <a:endParaRPr lang="en-US" sz="3600" dirty="0">
              <a:solidFill>
                <a:srgbClr val="0000FF"/>
              </a:solidFill>
            </a:endParaRPr>
          </a:p>
          <a:p>
            <a:pPr algn="ctr"/>
            <a:r>
              <a:rPr lang="ru-RU" sz="3600" dirty="0">
                <a:solidFill>
                  <a:srgbClr val="0000FF"/>
                </a:solidFill>
              </a:rPr>
              <a:t>был </a:t>
            </a:r>
            <a:r>
              <a:rPr lang="ru-RU" sz="3600" dirty="0" err="1">
                <a:solidFill>
                  <a:srgbClr val="0000FF"/>
                </a:solidFill>
              </a:rPr>
              <a:t>Артемон</a:t>
            </a:r>
            <a:r>
              <a:rPr lang="ru-RU" sz="3600" dirty="0">
                <a:solidFill>
                  <a:srgbClr val="0000FF"/>
                </a:solidFill>
              </a:rPr>
              <a:t> </a:t>
            </a:r>
            <a:endParaRPr lang="en-US" sz="3600" dirty="0">
              <a:solidFill>
                <a:srgbClr val="0000FF"/>
              </a:solidFill>
            </a:endParaRPr>
          </a:p>
          <a:p>
            <a:pPr algn="ctr"/>
            <a:r>
              <a:rPr lang="ru-RU" sz="3600" dirty="0">
                <a:solidFill>
                  <a:srgbClr val="0000FF"/>
                </a:solidFill>
              </a:rPr>
              <a:t>у Мальвины?</a:t>
            </a:r>
          </a:p>
        </p:txBody>
      </p:sp>
    </p:spTree>
    <p:extLst>
      <p:ext uri="{BB962C8B-B14F-4D97-AF65-F5344CB8AC3E}">
        <p14:creationId xmlns:p14="http://schemas.microsoft.com/office/powerpoint/2010/main" val="372192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шустрая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борзая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легавая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гончая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6016" y="611262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00FF"/>
                </a:solidFill>
              </a:rPr>
              <a:t>Какое из перечисленных определений не является названием породы собак?</a:t>
            </a:r>
          </a:p>
        </p:txBody>
      </p:sp>
    </p:spTree>
    <p:extLst>
      <p:ext uri="{BB962C8B-B14F-4D97-AF65-F5344CB8AC3E}">
        <p14:creationId xmlns:p14="http://schemas.microsoft.com/office/powerpoint/2010/main" val="307177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400" dirty="0">
                <a:solidFill>
                  <a:srgbClr val="C00000"/>
                </a:solidFill>
              </a:rPr>
              <a:t>Умница!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фигурист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шахматист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боксёр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 атлет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0136" y="832644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 иначе называют немецкого бульдога?</a:t>
            </a:r>
          </a:p>
        </p:txBody>
      </p:sp>
    </p:spTree>
    <p:extLst>
      <p:ext uri="{BB962C8B-B14F-4D97-AF65-F5344CB8AC3E}">
        <p14:creationId xmlns:p14="http://schemas.microsoft.com/office/powerpoint/2010/main" val="6436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499992" y="3140968"/>
            <a:ext cx="2016125" cy="1225550"/>
          </a:xfrm>
          <a:prstGeom prst="cloudCallout">
            <a:avLst>
              <a:gd name="adj1" fmla="val 122174"/>
              <a:gd name="adj2" fmla="val 8574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 altLang="ru-RU" dirty="0">
              <a:solidFill>
                <a:prstClr val="black"/>
              </a:solidFill>
            </a:endParaRPr>
          </a:p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Молодец!</a:t>
            </a:r>
          </a:p>
        </p:txBody>
      </p:sp>
      <p:sp>
        <p:nvSpPr>
          <p:cNvPr id="4" name="Стрелка вправо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516216" y="556393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C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1" dirty="0">
                <a:solidFill>
                  <a:srgbClr val="0000FF"/>
                </a:solidFill>
              </a:rPr>
              <a:t>дальше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6320" y="1268760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Стрелка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320" y="2420888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Циферблат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6320" y="3573016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Маятник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9688" y="4725144"/>
            <a:ext cx="288032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Колёсико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5136" y="127021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FF"/>
                </a:solidFill>
              </a:rPr>
              <a:t>Как звали собаку, отправившуюся </a:t>
            </a:r>
          </a:p>
          <a:p>
            <a:pPr algn="ctr"/>
            <a:r>
              <a:rPr lang="ru-RU" sz="3600" dirty="0">
                <a:solidFill>
                  <a:srgbClr val="0000FF"/>
                </a:solidFill>
              </a:rPr>
              <a:t>в космос?</a:t>
            </a:r>
          </a:p>
        </p:txBody>
      </p:sp>
    </p:spTree>
    <p:extLst>
      <p:ext uri="{BB962C8B-B14F-4D97-AF65-F5344CB8AC3E}">
        <p14:creationId xmlns:p14="http://schemas.microsoft.com/office/powerpoint/2010/main" val="161921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770</Words>
  <Application>Microsoft Office PowerPoint</Application>
  <PresentationFormat>Экран (4:3)</PresentationFormat>
  <Paragraphs>348</Paragraphs>
  <Slides>41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Знаешь ли ты собак?</dc:title>
  <dc:creator>Анатольева Э.В.</dc:creator>
  <cp:lastModifiedBy>User</cp:lastModifiedBy>
  <cp:revision>25</cp:revision>
  <dcterms:created xsi:type="dcterms:W3CDTF">2015-06-16T16:47:19Z</dcterms:created>
  <dcterms:modified xsi:type="dcterms:W3CDTF">2025-03-08T19:37:54Z</dcterms:modified>
</cp:coreProperties>
</file>