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9" r:id="rId19"/>
    <p:sldId id="281" r:id="rId20"/>
    <p:sldId id="282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Викторина: «Собака —</a:t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друг человека»</a:t>
            </a:r>
          </a:p>
        </p:txBody>
      </p:sp>
      <p:pic>
        <p:nvPicPr>
          <p:cNvPr id="1026" name="Picture 2" descr="C:\Users\Светлана\Desktop\depositphotos_67621725-stock-photo-person-and-dog-making-he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3124200"/>
            <a:ext cx="3885716" cy="332735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9568" y="1828800"/>
            <a:ext cx="2206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Бульдог</a:t>
            </a:r>
          </a:p>
        </p:txBody>
      </p:sp>
      <p:pic>
        <p:nvPicPr>
          <p:cNvPr id="4" name="Рисунок 3" descr="http://ped-kopilka.ru/upload/blogs/27378_0b04e66a03d9e567571cb4086fe371a0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276600"/>
            <a:ext cx="5410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918977" y="2026623"/>
            <a:ext cx="74202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 мультфильма «Том и </a:t>
            </a:r>
            <a:r>
              <a:rPr kumimoji="0" lang="ru-RU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Джери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(</a:t>
            </a:r>
            <a:r>
              <a:rPr kumimoji="0" lang="ru-RU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Спайк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Светлана\Desktop\591869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200400"/>
            <a:ext cx="6172200" cy="35069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05000"/>
            <a:ext cx="4708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Собаки-космонавты </a:t>
            </a:r>
          </a:p>
        </p:txBody>
      </p:sp>
      <p:pic>
        <p:nvPicPr>
          <p:cNvPr id="4" name="Рисунок 3" descr="http://ped-kopilka.ru/upload/blogs/27378_3494b959f497bbc93c4ab936483bba66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200400"/>
            <a:ext cx="55149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490337" y="1828800"/>
            <a:ext cx="588827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мультфильма «Звёздные собаки». </a:t>
            </a:r>
            <a:b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(Белка и Стрелка)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C:\Users\Светлана\Desktop\output_1138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276600"/>
            <a:ext cx="6049203" cy="34020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5600" y="1981200"/>
            <a:ext cx="35482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Кличка щенка </a:t>
            </a:r>
          </a:p>
        </p:txBody>
      </p:sp>
      <p:pic>
        <p:nvPicPr>
          <p:cNvPr id="4" name="Рисунок 3" descr="http://ped-kopilka.ru/upload/blogs/27378_2b929509b8801f24581e226ca9b262d4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124200"/>
            <a:ext cx="4953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75937" y="2133600"/>
            <a:ext cx="81218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8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ультфильма «Котенок по имени  Гав». (Шарик)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Светлана\Desktop\6000512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200400"/>
            <a:ext cx="5181600" cy="344868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828800"/>
            <a:ext cx="8305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Собака, хозяином которой был охотник Пулька.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ped-kopilka.ru/upload/blogs/27378_bc8ade85708b844d5cf1f9771f9a9b99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267075"/>
            <a:ext cx="5334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04800" y="1981200"/>
            <a:ext cx="8348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Мультфильм «Приключения Незнайки и его друзей». (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Булька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 descr="C:\Users\Светлана\Desktop\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124200"/>
            <a:ext cx="4724400" cy="35433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828800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Пудель — верный друг </a:t>
            </a:r>
            <a:r>
              <a:rPr lang="ru-RU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Мальвины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ed-kopilka.ru/upload/blogs/27378_ee5addfa8c0268f8b6e37974c2bf0fe0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124200"/>
            <a:ext cx="5410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85800" y="1828800"/>
            <a:ext cx="80958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Мультфильм «Приключения Буратино». (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Артемон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 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Светлана\Desktop\c5c76dd15b460280895f397294335f7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00400"/>
            <a:ext cx="5112543" cy="34083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447800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Друзей не выбирают ради моды!</a:t>
            </a:r>
            <a:b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красота душевная без лиц!</a:t>
            </a:r>
            <a:b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верность не зависит от породы!</a:t>
            </a:r>
            <a:b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преданность собачья — без границ!</a:t>
            </a:r>
            <a:endParaRPr kumimoji="0" lang="ru-RU" sz="2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853884" y="4276636"/>
            <a:ext cx="54362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Тема: Собаки —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герои мультипликации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6400800" cy="16002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Собака - лучший друг человека!</a:t>
            </a: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AutoShape 2" descr="https://pbs.twimg.com/media/D11tfRuW0AAI7MI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2" name="AutoShape 4" descr="https://pbs.twimg.com/media/D11tfRuW0AAI7MI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3" name="Picture 5" descr="C:\Users\Светлана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200400"/>
            <a:ext cx="5960534" cy="3352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5" name="Picture 1" descr="C:\Users\Светлана\Desktop\hello_html_4541e5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171461"/>
            <a:ext cx="5029199" cy="350577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6764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будут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тебя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ждать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— злым, усталым, печальным, радостным, всё равно… Лишь бы 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пришёл.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7400" y="1905000"/>
            <a:ext cx="5791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1. Пёс неизвестной породы, друг дяди Фёдора и кота Матроскина. </a:t>
            </a:r>
          </a:p>
        </p:txBody>
      </p:sp>
      <p:pic>
        <p:nvPicPr>
          <p:cNvPr id="6" name="Рисунок 5" descr="http://ped-kopilka.ru/upload/blogs/27378_9da3b85eac38aecbc4f31ebd6592582b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352800"/>
            <a:ext cx="4876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57200" y="1981200"/>
            <a:ext cx="84157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Мультфильм «Каникулы в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Простоквашино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(Шарик)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Светлана\Desktop\824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200400"/>
            <a:ext cx="4752049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9800" y="19050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</a:rPr>
              <a:t>2. Собачка девочки </a:t>
            </a:r>
            <a:r>
              <a:rPr lang="ru-RU" sz="2800" dirty="0" err="1">
                <a:solidFill>
                  <a:schemeClr val="bg1"/>
                </a:solidFill>
                <a:latin typeface="Times New Roman"/>
                <a:ea typeface="Times New Roman"/>
              </a:rPr>
              <a:t>Элли</a:t>
            </a:r>
            <a:br>
              <a:rPr lang="ru-RU" sz="28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ped-kopilka.ru/upload/blogs/27378_cc0eaaebf8336a17959c06ad6b8d4885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200400"/>
            <a:ext cx="52768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57200" y="1752600"/>
            <a:ext cx="76367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Мультфильм «Волшебник Изумрудного города».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Тотошка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Светлана\Desktop\04606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00400"/>
            <a:ext cx="4538383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1752600"/>
            <a:ext cx="731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3. Щенок таксы, которого подарили Малышу на День рождения. </a:t>
            </a:r>
          </a:p>
        </p:txBody>
      </p:sp>
      <p:pic>
        <p:nvPicPr>
          <p:cNvPr id="6" name="Рисунок 5" descr="http://ped-kopilka.ru/upload/blogs/27378_f3823ee9ebd6e6d2ae02064ebae875cd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200400"/>
            <a:ext cx="51149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526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Мультфильм «Малыш и 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Карлсон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(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Бимбо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Светлана\Desktop\s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124200"/>
            <a:ext cx="4648158" cy="34686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381961"/>
          </a:xfrm>
        </p:spPr>
        <p:txBody>
          <a:bodyPr>
            <a:noAutofit/>
          </a:bodyPr>
          <a:lstStyle/>
          <a:p>
            <a:pPr algn="ctr"/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br>
              <a:rPr lang="ru-RU" sz="5400" i="1" dirty="0"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905000"/>
            <a:ext cx="8153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Собака — помощница доктора Айболита.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ped-kopilka.ru/upload/blogs/27378_359173cea313db71384906a7a14ba76c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200400"/>
            <a:ext cx="5410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72</TotalTime>
  <Words>264</Words>
  <Application>Microsoft Office PowerPoint</Application>
  <PresentationFormat>Экран (4:3)</PresentationFormat>
  <Paragraphs>43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  Викторина: «Собака — друг человека»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Собака - лучший друг человека!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Викторина: «Собака — друг человека»</dc:title>
  <dc:creator>Светлана</dc:creator>
  <cp:lastModifiedBy>User</cp:lastModifiedBy>
  <cp:revision>10</cp:revision>
  <dcterms:created xsi:type="dcterms:W3CDTF">2020-04-28T11:48:40Z</dcterms:created>
  <dcterms:modified xsi:type="dcterms:W3CDTF">2025-03-01T08:46:21Z</dcterms:modified>
</cp:coreProperties>
</file>