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6" r:id="rId4"/>
    <p:sldId id="259" r:id="rId5"/>
    <p:sldId id="258" r:id="rId6"/>
    <p:sldId id="274" r:id="rId7"/>
    <p:sldId id="277" r:id="rId8"/>
    <p:sldId id="278" r:id="rId9"/>
    <p:sldId id="279" r:id="rId10"/>
    <p:sldId id="280" r:id="rId11"/>
    <p:sldId id="273" r:id="rId12"/>
    <p:sldId id="265" r:id="rId13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5812" y="-99647"/>
            <a:ext cx="8689976" cy="250921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«водолаз»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2601" y="2409566"/>
            <a:ext cx="8689976" cy="1371599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333" y="2409566"/>
            <a:ext cx="6854850" cy="428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98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ВОДОЛАЗОВ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1926369"/>
            <a:ext cx="3551134" cy="3618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Подводный туризм</a:t>
            </a:r>
            <a:r>
              <a:rPr lang="en-US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дайвинг;</a:t>
            </a:r>
          </a:p>
          <a:p>
            <a:pPr>
              <a:buFontTx/>
              <a:buChar char="-"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фотоохота;</a:t>
            </a:r>
          </a:p>
          <a:p>
            <a:pPr>
              <a:buFontTx/>
              <a:buChar char="-"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плавание с морскими обитателями.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02" y="1745137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04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для водолаза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1841188"/>
            <a:ext cx="4539674" cy="36187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все более совершенное снаряжение, водолаз очень сложная и особо опасная профессия, в которой работают мужчины и за редким исключением  женщины. Недаром врачи так строго проверяют здоровье будущих водолазов. Это и понятно: слабый не выдержит большого давления воды на глубине, просто не сможет работать.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225" y="1841188"/>
            <a:ext cx="5580000" cy="36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6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для водолаза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1087"/>
            <a:ext cx="4539674" cy="34836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отменного здоровья, водолаз должен быть очень внимательным, уметь быстро выполнять работу на глубине, быть готовым к риску и уметь быстро принимать решение в непредвиденной ситуации, не паниковать в случае опасности. </a:t>
            </a:r>
          </a:p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от этих качеств зависит не только жизнь и здоровье самого водолаза, но и его товарищей, если водолазы работают в группе.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571087"/>
            <a:ext cx="5580000" cy="41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57123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такие водолазы?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64394" y="2547397"/>
            <a:ext cx="4603178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Водолаз</a:t>
            </a: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специалист, умеющий выполнять работы под водой в водолазном снаряжении и имеющий допуск к производству водолазных спусков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963025"/>
            <a:ext cx="5580000" cy="3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4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ПРОФЕС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1745137"/>
            <a:ext cx="4391394" cy="34241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водолаза – очень древняя. Когда-то водолазы-ныряльщики собирали жемчуг, кораллы, губки на дне морей. Но они не могли долго находиться под водой.</a:t>
            </a:r>
          </a:p>
          <a:p>
            <a:pPr marL="0" indent="0" algn="just">
              <a:buNone/>
            </a:pPr>
            <a:endParaRPr lang="ru-RU" sz="2400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883087"/>
            <a:ext cx="5580000" cy="3831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436" y="4114507"/>
            <a:ext cx="2381250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42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16008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профессии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1712185"/>
            <a:ext cx="5156887" cy="34241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первые водолазы появились в начале </a:t>
            </a:r>
            <a:r>
              <a:rPr lang="en-US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века. В документах того времени встречаются первые упоминания об использовании водолазов при проведении подводных работ.</a:t>
            </a:r>
          </a:p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половине </a:t>
            </a:r>
            <a:r>
              <a:rPr lang="en-US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  появляются учебные заведения для подготовки водолазов, разрабатываются методики спасения людей и судов при кораблекрушениях, а так же первое водолазное снаряжение.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000" y="1425824"/>
            <a:ext cx="304948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7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профессии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254828"/>
            <a:ext cx="4605578" cy="34241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80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водолаз спускается на дно на верёвке-тросе в специальном костюме (скафандре) с привинчивающимся шлемом. В скафандр по резиновой трубке (шлангу) накачивают воздух для дыхания. С товарищами, оставшимися на поверхности, водолаз разговаривает по телефону...</a:t>
            </a:r>
          </a:p>
          <a:p>
            <a:pPr marL="0" indent="0">
              <a:buNone/>
            </a:pPr>
            <a:endParaRPr lang="ru-RU" sz="2400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848836"/>
            <a:ext cx="5580000" cy="41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5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ВОДОЛАЗОВ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1" y="1841188"/>
            <a:ext cx="4471070" cy="36187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поиска и аварийно-спасательных водолазных работ в ходе ликвидации чрезвычайных ситуаций, связанных с терпящими бедствие кораблями и судами, затонувшими объектами и спасением людей  на море и акваториях водных бассейнов.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841169"/>
            <a:ext cx="5580000" cy="37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9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ВОДОЛАЗОВ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2676013"/>
            <a:ext cx="4201924" cy="36187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ресурсов Мирового океана (животные, рыбы, растения, рельеф дна и проч.).</a:t>
            </a:r>
          </a:p>
          <a:p>
            <a:pPr marL="0" indent="0">
              <a:buNone/>
            </a:pP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598140"/>
            <a:ext cx="5580000" cy="41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ВОДОЛАЗОВ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1975796"/>
            <a:ext cx="4729145" cy="3618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Прокладка подводных линий связи, электроэнергии и трубопроводов по дну океанов и их обслуживание.</a:t>
            </a:r>
          </a:p>
          <a:p>
            <a:pPr marL="0" indent="0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специализированного  строительства и обслуживания сооружений под водой.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145" y="1365676"/>
            <a:ext cx="5580000" cy="44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9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48960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ВОДОЛАЗОВ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0000" y="2725440"/>
            <a:ext cx="4788000" cy="3618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Поиск, обследование и подъем затонувших объектов.</a:t>
            </a:r>
          </a:p>
          <a:p>
            <a:pPr marL="0" indent="0">
              <a:buNone/>
            </a:pP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0" y="1745145"/>
            <a:ext cx="5580000" cy="37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907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696edf53d534dab627ddebf37f847880fb74"/>
</p:tagLst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578</TotalTime>
  <Words>380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Tw Cen MT</vt:lpstr>
      <vt:lpstr>Капля</vt:lpstr>
      <vt:lpstr>Профессия «водолаз»</vt:lpstr>
      <vt:lpstr>Кто такие водолазы?</vt:lpstr>
      <vt:lpstr>История ПРОФЕСCИИ</vt:lpstr>
      <vt:lpstr>История профессии</vt:lpstr>
      <vt:lpstr>История профессии</vt:lpstr>
      <vt:lpstr>ЗАДАЧИ  ВОДОЛАЗОВ</vt:lpstr>
      <vt:lpstr>ЗАДАЧИ ВОДОЛАЗОВ</vt:lpstr>
      <vt:lpstr>ЗАДАЧИ ВОДОЛАЗОВ</vt:lpstr>
      <vt:lpstr>ЗАДАЧИ ВОДОЛАЗОВ</vt:lpstr>
      <vt:lpstr>ЗАДАЧИ ВОДОЛАЗОВ</vt:lpstr>
      <vt:lpstr>Важные качества для водолаза</vt:lpstr>
      <vt:lpstr>Важные качества для водолаза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водолаз</dc:title>
  <dc:creator>sve</dc:creator>
  <cp:lastModifiedBy>Olga Gromova</cp:lastModifiedBy>
  <cp:revision>52</cp:revision>
  <dcterms:created xsi:type="dcterms:W3CDTF">2017-02-03T08:32:01Z</dcterms:created>
  <dcterms:modified xsi:type="dcterms:W3CDTF">2025-04-08T20:31:52Z</dcterms:modified>
</cp:coreProperties>
</file>