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57" r:id="rId3"/>
    <p:sldId id="276" r:id="rId4"/>
    <p:sldId id="268" r:id="rId5"/>
    <p:sldId id="274" r:id="rId6"/>
    <p:sldId id="269" r:id="rId7"/>
    <p:sldId id="275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86E8D19-AEDC-40F0-8246-E33191B6753D}">
          <p14:sldIdLst>
            <p14:sldId id="257"/>
            <p14:sldId id="276"/>
          </p14:sldIdLst>
        </p14:section>
        <p14:section name="Раздел без заголовка" id="{27ABE4A1-6E37-4DFA-A152-908AFC7EEEE2}">
          <p14:sldIdLst>
            <p14:sldId id="268"/>
            <p14:sldId id="274"/>
            <p14:sldId id="269"/>
            <p14:sldId id="275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ru-RU" smtClean="0"/>
              <a:t>18.09.2024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ru-RU" smtClean="0"/>
              <a:t>18.09.2024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35" name="Группа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5" name="Группа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83001" y="1752600"/>
            <a:ext cx="5130800" cy="1282700"/>
          </a:xfrm>
        </p:spPr>
        <p:txBody>
          <a:bodyPr>
            <a:normAutofit/>
          </a:bodyPr>
          <a:lstStyle/>
          <a:p>
            <a:pPr algn="l" defTabSz="914400">
              <a:spcBef>
                <a:spcPts val="1"/>
              </a:spcBef>
              <a:buNone/>
            </a:pPr>
            <a:r>
              <a:rPr lang="ru-RU" sz="5400" b="0" i="0" dirty="0" err="1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Лего</a:t>
            </a:r>
            <a:r>
              <a:rPr lang="ru-RU" sz="5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-сказка</a:t>
            </a:r>
            <a:endParaRPr lang="ru-RU" sz="54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93670" y="3244334"/>
            <a:ext cx="4676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0" b="31288"/>
          <a:stretch/>
        </p:blipFill>
        <p:spPr>
          <a:xfrm>
            <a:off x="836613" y="1168400"/>
            <a:ext cx="5943600" cy="4045681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100" y="5799798"/>
            <a:ext cx="4279900" cy="10582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1" t="18604" r="761" b="18111"/>
          <a:stretch/>
        </p:blipFill>
        <p:spPr>
          <a:xfrm>
            <a:off x="7537270" y="1079500"/>
            <a:ext cx="3336324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5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225799" y="4826000"/>
            <a:ext cx="4406901" cy="1295400"/>
          </a:xfrm>
        </p:spPr>
        <p:txBody>
          <a:bodyPr>
            <a:normAutofit/>
          </a:bodyPr>
          <a:lstStyle/>
          <a:p>
            <a:r>
              <a:rPr lang="ru-RU" dirty="0"/>
              <a:t>В работе братцы знают толк,</a:t>
            </a:r>
          </a:p>
          <a:p>
            <a:r>
              <a:rPr lang="ru-RU" dirty="0"/>
              <a:t>Не сможет в дом </a:t>
            </a:r>
          </a:p>
          <a:p>
            <a:r>
              <a:rPr lang="ru-RU" dirty="0"/>
              <a:t>Пробраться волк.(Три поросёнка)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" t="-1414" r="-529" b="37340"/>
          <a:stretch/>
        </p:blipFill>
        <p:spPr>
          <a:xfrm>
            <a:off x="1052423" y="427605"/>
            <a:ext cx="4800601" cy="4220595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81" t="22673" r="2381" b="35114"/>
          <a:stretch/>
        </p:blipFill>
        <p:spPr>
          <a:xfrm>
            <a:off x="6633209" y="482600"/>
            <a:ext cx="4800601" cy="4165600"/>
          </a:xfr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721099" y="4648199"/>
            <a:ext cx="3860801" cy="1600201"/>
          </a:xfrm>
        </p:spPr>
        <p:txBody>
          <a:bodyPr>
            <a:normAutofit fontScale="55000" lnSpcReduction="20000"/>
          </a:bodyPr>
          <a:lstStyle/>
          <a:p>
            <a:r>
              <a:rPr lang="ru-RU" sz="2500" dirty="0"/>
              <a:t>Вырастил однажды дед</a:t>
            </a:r>
          </a:p>
          <a:p>
            <a:r>
              <a:rPr lang="ru-RU" sz="2500" dirty="0"/>
              <a:t>Этот овощ на обед</a:t>
            </a:r>
          </a:p>
          <a:p>
            <a:r>
              <a:rPr lang="ru-RU" sz="2500" dirty="0"/>
              <a:t>А потом его тащил</a:t>
            </a:r>
          </a:p>
          <a:p>
            <a:r>
              <a:rPr lang="ru-RU" sz="2500" dirty="0"/>
              <a:t>Вместе с бабкой, что есть сил.(Репка)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>
            <a:fillRect/>
          </a:stretch>
        </p:blipFill>
        <p:spPr/>
      </p:pic>
      <p:pic>
        <p:nvPicPr>
          <p:cNvPr id="7" name="Рисунок 6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6263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200154" y="4724401"/>
            <a:ext cx="4368980" cy="12954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4000" dirty="0"/>
              <a:t>Я от дедушки </a:t>
            </a:r>
            <a:r>
              <a:rPr lang="ru-RU" sz="4000" dirty="0" smtClean="0"/>
              <a:t>ушёл.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Я </a:t>
            </a:r>
            <a:r>
              <a:rPr lang="ru-RU" sz="4000" dirty="0"/>
              <a:t>от бабушки ушёл,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Скоро </a:t>
            </a:r>
            <a:r>
              <a:rPr lang="ru-RU" sz="4000" dirty="0"/>
              <a:t>к вам приду</a:t>
            </a:r>
            <a:r>
              <a:rPr lang="ru-RU" sz="4000" dirty="0" smtClean="0"/>
              <a:t>. </a:t>
            </a:r>
            <a:r>
              <a:rPr lang="ru-RU" sz="4000" dirty="0"/>
              <a:t>(</a:t>
            </a:r>
            <a:r>
              <a:rPr lang="ru-RU" sz="4000" dirty="0" smtClean="0"/>
              <a:t>Колобок)</a:t>
            </a:r>
            <a:endParaRPr lang="ru-RU" sz="40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>
            <a:fillRect/>
          </a:stretch>
        </p:blipFill>
        <p:spPr/>
      </p:pic>
      <p:pic>
        <p:nvPicPr>
          <p:cNvPr id="2" name="Рисунок 1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 t="214" r="-2831" b="29190"/>
          <a:stretch/>
        </p:blipFill>
        <p:spPr>
          <a:xfrm>
            <a:off x="6503602" y="876300"/>
            <a:ext cx="4847591" cy="4686300"/>
          </a:xfrm>
        </p:spPr>
      </p:pic>
    </p:spTree>
    <p:extLst>
      <p:ext uri="{BB962C8B-B14F-4D97-AF65-F5344CB8AC3E}">
        <p14:creationId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632200" y="4648199"/>
            <a:ext cx="5702299" cy="160020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Белка песенки поёт </a:t>
            </a:r>
          </a:p>
          <a:p>
            <a:r>
              <a:rPr lang="ru-RU" dirty="0"/>
              <a:t>Да орешки все грызёт</a:t>
            </a:r>
          </a:p>
          <a:p>
            <a:r>
              <a:rPr lang="ru-RU" dirty="0"/>
              <a:t>А орешки не простые</a:t>
            </a:r>
          </a:p>
          <a:p>
            <a:r>
              <a:rPr lang="ru-RU" dirty="0"/>
              <a:t>Скорлупы-то золотые. (Сказка о царе </a:t>
            </a:r>
            <a:r>
              <a:rPr lang="ru-RU" dirty="0" err="1"/>
              <a:t>Салтане</a:t>
            </a:r>
            <a:r>
              <a:rPr lang="ru-RU" dirty="0"/>
              <a:t>)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29764" r="-2116" b="29263"/>
          <a:stretch/>
        </p:blipFill>
        <p:spPr>
          <a:xfrm>
            <a:off x="833620" y="88900"/>
            <a:ext cx="4800601" cy="45085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16084" r="-2116" b="21140"/>
          <a:stretch/>
        </p:blipFill>
        <p:spPr>
          <a:xfrm>
            <a:off x="6595109" y="139700"/>
            <a:ext cx="4800601" cy="4309495"/>
          </a:xfrm>
        </p:spPr>
      </p:pic>
    </p:spTree>
    <p:extLst>
      <p:ext uri="{BB962C8B-B14F-4D97-AF65-F5344CB8AC3E}">
        <p14:creationId xmlns:p14="http://schemas.microsoft.com/office/powerpoint/2010/main" val="383478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>
            <a:fillRect/>
          </a:stretch>
        </p:blipFill>
        <p:spPr/>
      </p:pic>
      <p:pic>
        <p:nvPicPr>
          <p:cNvPr id="8" name="Рисунок 7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4" b="33784"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429000" y="4648200"/>
            <a:ext cx="4013199" cy="1295400"/>
          </a:xfrm>
        </p:spPr>
        <p:txBody>
          <a:bodyPr/>
          <a:lstStyle/>
          <a:p>
            <a:r>
              <a:rPr lang="ru-RU" dirty="0" smtClean="0"/>
              <a:t>Вот и яблонька и Речка и большая тетя печка, все на помощь ей спешат , потерялся младший брат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652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97" b="33784"/>
          <a:stretch/>
        </p:blipFill>
        <p:spPr>
          <a:xfrm>
            <a:off x="6527097" y="948247"/>
            <a:ext cx="4800601" cy="3445895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721100" y="4648200"/>
            <a:ext cx="5359399" cy="1295400"/>
          </a:xfrm>
        </p:spPr>
        <p:txBody>
          <a:bodyPr/>
          <a:lstStyle/>
          <a:p>
            <a:r>
              <a:rPr lang="ru-RU" dirty="0" smtClean="0"/>
              <a:t>Снесла курочка яичко-говорит моя сестричка. Оказалось не простым, а чудесно золотым.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2" t="31795" r="-8756" b="31479"/>
          <a:stretch/>
        </p:blipFill>
        <p:spPr>
          <a:xfrm>
            <a:off x="1446213" y="1204344"/>
            <a:ext cx="36985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7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Цветная презентация, посвященная природе, представленная в альбомной ориентации (широкоэкранный формат)</Template>
  <TotalTime>0</TotalTime>
  <Words>116</Words>
  <Application>Microsoft Office PowerPoint</Application>
  <PresentationFormat>Широкоэкранный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Segoe Print</vt:lpstr>
      <vt:lpstr>Nature Illustration 16x9</vt:lpstr>
      <vt:lpstr>Лего-сказка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2016-02-15T18:30:57Z</dcterms:created>
  <dcterms:modified xsi:type="dcterms:W3CDTF">2024-09-18T13:48:45Z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