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04" autoAdjust="0"/>
  </p:normalViewPr>
  <p:slideViewPr>
    <p:cSldViewPr>
      <p:cViewPr>
        <p:scale>
          <a:sx n="70" d="100"/>
          <a:sy n="70" d="100"/>
        </p:scale>
        <p:origin x="-2736" y="-8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129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837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975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027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690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902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415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8789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908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6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644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343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152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975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692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973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7760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272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716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183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1953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267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666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817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546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863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743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2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139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282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7428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385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8009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Оператор</dc:creator>
  <cp:lastModifiedBy>Оператор</cp:lastModifiedBy>
  <cp:revision>3</cp:revision>
  <dcterms:created xsi:type="dcterms:W3CDTF">2020-07-04T05:02:16Z</dcterms:created>
  <dcterms:modified xsi:type="dcterms:W3CDTF">2020-07-04T05:28:08Z</dcterms:modified>
</cp:coreProperties>
</file>