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3" r:id="rId6"/>
    <p:sldId id="262" r:id="rId7"/>
    <p:sldId id="261" r:id="rId8"/>
    <p:sldId id="266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824-7D93-4FFA-AC8B-E5057DA20865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539F-A335-46E4-A27B-64A09654B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08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824-7D93-4FFA-AC8B-E5057DA20865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539F-A335-46E4-A27B-64A09654B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14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824-7D93-4FFA-AC8B-E5057DA20865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539F-A335-46E4-A27B-64A09654B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345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824-7D93-4FFA-AC8B-E5057DA20865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539F-A335-46E4-A27B-64A09654B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973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824-7D93-4FFA-AC8B-E5057DA20865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539F-A335-46E4-A27B-64A09654B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568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824-7D93-4FFA-AC8B-E5057DA20865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539F-A335-46E4-A27B-64A09654B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319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824-7D93-4FFA-AC8B-E5057DA20865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539F-A335-46E4-A27B-64A09654B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645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824-7D93-4FFA-AC8B-E5057DA20865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539F-A335-46E4-A27B-64A09654B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75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824-7D93-4FFA-AC8B-E5057DA20865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539F-A335-46E4-A27B-64A09654B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468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824-7D93-4FFA-AC8B-E5057DA20865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539F-A335-46E4-A27B-64A09654B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135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824-7D93-4FFA-AC8B-E5057DA20865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D539F-A335-46E4-A27B-64A09654B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711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ED824-7D93-4FFA-AC8B-E5057DA20865}" type="datetimeFigureOut">
              <a:rPr lang="ru-RU" smtClean="0"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D539F-A335-46E4-A27B-64A09654B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106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91097" y="888274"/>
            <a:ext cx="9144000" cy="1841863"/>
          </a:xfrm>
        </p:spPr>
        <p:txBody>
          <a:bodyPr/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–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ходилка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по России»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1295017" y="6453052"/>
            <a:ext cx="775063" cy="300444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4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509" y="365125"/>
            <a:ext cx="4232365" cy="5682978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«Остановка»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тень достопримечательности.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687" y="744583"/>
            <a:ext cx="7040199" cy="5708467"/>
          </a:xfrm>
        </p:spPr>
      </p:pic>
    </p:spTree>
    <p:extLst>
      <p:ext uri="{BB962C8B-B14F-4D97-AF65-F5344CB8AC3E}">
        <p14:creationId xmlns:p14="http://schemas.microsoft.com/office/powerpoint/2010/main" val="28207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345379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25" y="404314"/>
            <a:ext cx="4935583" cy="5565412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«Остановка»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Выбирается одна карточка и собирается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457" y="770710"/>
            <a:ext cx="6217239" cy="5199016"/>
          </a:xfrm>
        </p:spPr>
      </p:pic>
    </p:spTree>
    <p:extLst>
      <p:ext uri="{BB962C8B-B14F-4D97-AF65-F5344CB8AC3E}">
        <p14:creationId xmlns:p14="http://schemas.microsoft.com/office/powerpoint/2010/main" val="100083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288" y="236336"/>
            <a:ext cx="3759557" cy="5044002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«Остановка»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схему вулкана и сделать опыт.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пазл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вулкана».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E:\игра-ходилка\20240206_0951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932" y="656823"/>
            <a:ext cx="7610267" cy="555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73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869" y="251618"/>
            <a:ext cx="4739640" cy="5809548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«Остановка»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Лото «Моя родина Россия»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447" y="914400"/>
            <a:ext cx="6648313" cy="5394959"/>
          </a:xfrm>
        </p:spPr>
      </p:pic>
    </p:spTree>
    <p:extLst>
      <p:ext uri="{BB962C8B-B14F-4D97-AF65-F5344CB8AC3E}">
        <p14:creationId xmlns:p14="http://schemas.microsoft.com/office/powerpoint/2010/main" val="139479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623" y="251618"/>
            <a:ext cx="4413068" cy="6096931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«Остановка»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роспись и прикрепить элементы.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070" y="914400"/>
            <a:ext cx="6831193" cy="5290457"/>
          </a:xfrm>
        </p:spPr>
      </p:pic>
    </p:spTree>
    <p:extLst>
      <p:ext uri="{BB962C8B-B14F-4D97-AF65-F5344CB8AC3E}">
        <p14:creationId xmlns:p14="http://schemas.microsoft.com/office/powerpoint/2010/main" val="179869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" y="208371"/>
            <a:ext cx="4896394" cy="5473972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«Остановка»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 пару.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841" y="1027906"/>
            <a:ext cx="6126480" cy="5329646"/>
          </a:xfrm>
        </p:spPr>
      </p:pic>
    </p:spTree>
    <p:extLst>
      <p:ext uri="{BB962C8B-B14F-4D97-AF65-F5344CB8AC3E}">
        <p14:creationId xmlns:p14="http://schemas.microsoft.com/office/powerpoint/2010/main" val="16515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510" y="365125"/>
            <a:ext cx="3722914" cy="4951458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«Остановка»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235" y="574765"/>
            <a:ext cx="7654153" cy="5982789"/>
          </a:xfrm>
        </p:spPr>
      </p:pic>
    </p:spTree>
    <p:extLst>
      <p:ext uri="{BB962C8B-B14F-4D97-AF65-F5344CB8AC3E}">
        <p14:creationId xmlns:p14="http://schemas.microsoft.com/office/powerpoint/2010/main" val="399183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497" y="247559"/>
            <a:ext cx="4099559" cy="5696041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«Остановка»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 животных по континентам.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869" y="705395"/>
            <a:ext cx="7210016" cy="5799908"/>
          </a:xfrm>
        </p:spPr>
      </p:pic>
    </p:spTree>
    <p:extLst>
      <p:ext uri="{BB962C8B-B14F-4D97-AF65-F5344CB8AC3E}">
        <p14:creationId xmlns:p14="http://schemas.microsoft.com/office/powerpoint/2010/main" val="186701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35</Words>
  <Application>Microsoft Office PowerPoint</Application>
  <PresentationFormat>Произвольный</PresentationFormat>
  <Paragraphs>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Игра – ходилка  «Путешествие по России»</vt:lpstr>
      <vt:lpstr>Презентация PowerPoint</vt:lpstr>
      <vt:lpstr>1 «Остановка» Выбирается одна карточка и собирается пазл.</vt:lpstr>
      <vt:lpstr>2 «Остановка» Посмотреть схему вулкана и сделать опыт. Собрать пазл «Строение вулкана».</vt:lpstr>
      <vt:lpstr>3 «Остановка» Лото «Моя родина Россия»</vt:lpstr>
      <vt:lpstr>4 «Остановка» Выбрать роспись и прикрепить элементы.</vt:lpstr>
      <vt:lpstr>5 «Остановка» Подбери пару.</vt:lpstr>
      <vt:lpstr>6 «Остановка» </vt:lpstr>
      <vt:lpstr>7 «Остановка» Распредели животных по континентам.</vt:lpstr>
      <vt:lpstr>8 «Остановка» Найди тень достопримечательности.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МиниПК</dc:creator>
  <cp:lastModifiedBy>RePack by Diakov</cp:lastModifiedBy>
  <cp:revision>5</cp:revision>
  <dcterms:created xsi:type="dcterms:W3CDTF">2024-02-05T11:18:13Z</dcterms:created>
  <dcterms:modified xsi:type="dcterms:W3CDTF">2024-02-05T23:55:22Z</dcterms:modified>
</cp:coreProperties>
</file>