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61" r:id="rId4"/>
    <p:sldId id="266" r:id="rId5"/>
    <p:sldId id="263" r:id="rId6"/>
    <p:sldId id="264" r:id="rId7"/>
    <p:sldId id="265" r:id="rId8"/>
    <p:sldId id="262" r:id="rId9"/>
    <p:sldId id="259" r:id="rId10"/>
    <p:sldId id="268" r:id="rId11"/>
    <p:sldId id="267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2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8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163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7789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494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56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137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8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56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4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1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20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34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2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8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3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00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859520-071E-4284-B11E-88FC5A1E5939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78CEADD-BA5B-4D54-960E-78139C24A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63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7F397-B326-7348-FDF2-0A35E8B2A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148" y="457201"/>
            <a:ext cx="10202092" cy="2717074"/>
          </a:xfrm>
        </p:spPr>
        <p:txBody>
          <a:bodyPr>
            <a:normAutofit/>
          </a:bodyPr>
          <a:lstStyle/>
          <a:p>
            <a:r>
              <a:rPr lang="ru-RU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Квест-игра «Туристическая тропа».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269ABFD-B61A-7F70-9D6A-8AA3F88D7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3703" y="3886200"/>
            <a:ext cx="6021978" cy="118218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Автор-исполнитель: воспитатель МДОБУ №12 «Светлячок» Малинина Д.Н.</a:t>
            </a:r>
          </a:p>
        </p:txBody>
      </p:sp>
    </p:spTree>
    <p:extLst>
      <p:ext uri="{BB962C8B-B14F-4D97-AF65-F5344CB8AC3E}">
        <p14:creationId xmlns:p14="http://schemas.microsoft.com/office/powerpoint/2010/main" val="63851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A19B1-D47B-6893-2A47-5AFD6702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E6BF3-1D53-5C84-8A8D-3B1C5A53C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71651" cy="4351338"/>
          </a:xfrm>
        </p:spPr>
        <p:txBody>
          <a:bodyPr/>
          <a:lstStyle/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Ведущий перемешивает карточки (с большими цветами на рубашке).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1230AC-FF7F-B3BB-053B-F8396E1BE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151" y="44903"/>
            <a:ext cx="4835979" cy="644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7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26EB5-4CC0-8752-84DE-32D66FE47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6975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A3D227-F3C6-B603-D304-5E55CD017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149531"/>
            <a:ext cx="10364452" cy="4641669"/>
          </a:xfrm>
        </p:spPr>
        <p:txBody>
          <a:bodyPr>
            <a:normAutofit/>
          </a:bodyPr>
          <a:lstStyle/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 по очереди читает задание каждому игроку, называя место изображенное на карточке. </a:t>
            </a:r>
          </a:p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игрок правильно проходит путь указанный на карточке ведущего, то забирает карточку с поля себе, если нет, то оставляет её на поле. </a:t>
            </a:r>
          </a:p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Выигрывает игрок набравший большее количество карточек.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65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094B5-23DB-258D-54F0-E104001D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Усложнение: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E5E0C0-1B10-662B-2BCD-0C914EC71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с карточки может читать ведущий, или напарник.</a:t>
            </a:r>
          </a:p>
          <a:p>
            <a:pPr marL="0" indent="0">
              <a:buNone/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Сначала читаются все задания, а затем ребенок по памяти выполняет все задания.</a:t>
            </a:r>
          </a:p>
          <a:p>
            <a:pPr marL="0" indent="0">
              <a:buNone/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Игрок полностью выслушивает задание, определяет место положение нужной карточки и забирает её себе.</a:t>
            </a: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44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FB751-7175-A44F-8F56-B5D32032D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ru-RU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патриотизма, развивать познавательный интерес.</a:t>
            </a:r>
            <a:br>
              <a:rPr lang="ru-RU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4FCFED-F7E8-B302-9008-201CE4583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 Развивать чувство Любви и гордости к своему селу, Краю, России.</a:t>
            </a:r>
          </a:p>
          <a:p>
            <a:pPr marL="0" indent="0">
              <a:buNone/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Учить и закреплять умение ориентироваться в пространстве (понятия право, влево, вперед, назад).</a:t>
            </a:r>
          </a:p>
          <a:p>
            <a:pPr marL="0" indent="0">
              <a:buNone/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Развивать, память, внимание, пространственное мышление, познавательную активность.</a:t>
            </a: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95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B13EF-C6C9-16C6-B9D2-85CBA3E9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4667692" cy="1596177"/>
          </a:xfrm>
        </p:spPr>
        <p:txBody>
          <a:bodyPr/>
          <a:lstStyle/>
          <a:p>
            <a:r>
              <a:rPr lang="ru-RU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1A8B8C-8986-B40A-8F7F-9AE991AEA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3002280" cy="4486275"/>
          </a:xfrm>
        </p:spPr>
        <p:txBody>
          <a:bodyPr>
            <a:normAutofit/>
          </a:bodyPr>
          <a:lstStyle/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игровое поле 2,5х2,5м разлинованное на клеточки 5х5. </a:t>
            </a:r>
          </a:p>
          <a:p>
            <a:pPr marL="0" indent="0">
              <a:buNone/>
            </a:pP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7C83D9-7CFF-AB00-E86C-C18C3D01F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82" y="269285"/>
            <a:ext cx="4667692" cy="622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90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F47A3-A000-4F28-8D37-43F35B3E2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7D3131-CBC6-9EA4-115F-F9D7DB632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323011" cy="4351338"/>
          </a:xfrm>
        </p:spPr>
        <p:txBody>
          <a:bodyPr/>
          <a:lstStyle/>
          <a:p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карточек с тремя вариантами игры: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8104F8-CB47-EDAC-28F5-4867CFA75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4682" y="1205048"/>
            <a:ext cx="5930538" cy="444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7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07A70-C75C-D8EF-93D6-9E3A8D5C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22827"/>
          </a:xfrm>
        </p:spPr>
        <p:txBody>
          <a:bodyPr>
            <a:normAutofit fontScale="90000"/>
          </a:bodyPr>
          <a:lstStyle/>
          <a:p>
            <a: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 знаковыми местами села; </a:t>
            </a:r>
            <a:b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BBC3393-4C26-77AC-07B4-3BCD6ECE3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4"/>
          <a:stretch/>
        </p:blipFill>
        <p:spPr>
          <a:xfrm>
            <a:off x="838200" y="1313808"/>
            <a:ext cx="4173069" cy="3133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76A476-B97F-DBED-8F66-38157A40FC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733" y="1313807"/>
            <a:ext cx="4249735" cy="3133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BA8ECB-0B6C-7F40-E345-5EAF779C90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1" r="5970"/>
          <a:stretch/>
        </p:blipFill>
        <p:spPr>
          <a:xfrm>
            <a:off x="4289585" y="3280568"/>
            <a:ext cx="4239810" cy="2805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228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1B0E4-7892-A34C-BDC4-B8FBAE1C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7703"/>
            <a:ext cx="10364451" cy="1482985"/>
          </a:xfrm>
        </p:spPr>
        <p:txBody>
          <a:bodyPr>
            <a:normAutofit/>
          </a:bodyPr>
          <a:lstStyle/>
          <a:p>
            <a:pPr algn="ctr"/>
            <a: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достопримечательностями </a:t>
            </a:r>
            <a:b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Приморского края;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BD7ACCD-9ADE-3CA1-B0D7-44E8FBECB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50" y="1690688"/>
            <a:ext cx="4640414" cy="314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C0132F-62F7-7878-98E3-BBF66098E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538" y="1690688"/>
            <a:ext cx="4730303" cy="314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729CD5-B348-E997-4A85-C6E5CB7CD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977" y="3684326"/>
            <a:ext cx="4603951" cy="2965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4804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1DF84-A982-7A41-F57A-CE3032D10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5131"/>
            <a:ext cx="10364451" cy="11202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городами воинской славы России.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C75328-65FF-41E3-8A02-453FC6ED4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3" y="1355362"/>
            <a:ext cx="3980183" cy="29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BDE6D-D508-4E7C-45FE-4E5F164FF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508" y="1355363"/>
            <a:ext cx="4308292" cy="298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20DF48-4245-0187-E7CA-4D23432AF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616" y="3034000"/>
            <a:ext cx="5304768" cy="2981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56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5A40-6E2F-41CB-1C46-E7AACB22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9515A9-9460-5268-2347-955DAC332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игроков: 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парное количество игроков или несколько команд с парным количеством игроков.</a:t>
            </a: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Возраст: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5 лет до 99.</a:t>
            </a: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295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643BB-E7D2-8AF2-2AC8-ED28CABE5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2365002" cy="1596177"/>
          </a:xfrm>
        </p:spPr>
        <p:txBody>
          <a:bodyPr/>
          <a:lstStyle/>
          <a:p>
            <a:r>
              <a:rPr lang="ru-RU" sz="4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39025B-9579-35C6-5478-1E9211642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16234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Ведущий (воспитатель или ребенок) заранее раскладывает карточки (с маленькими цветками) рубашкой вверх на игровое поле  в клетки по номерам, согласно варианту игры.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0A07AA-ACC1-86D7-7406-4958FCD6D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503" y="273594"/>
            <a:ext cx="4733109" cy="631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899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40</TotalTime>
  <Words>280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Капля</vt:lpstr>
      <vt:lpstr>Квест-игра «Туристическая тропа».</vt:lpstr>
      <vt:lpstr> Цель: воспитывать чувство патриотизма, развивать познавательный интерес. </vt:lpstr>
      <vt:lpstr>Материал:</vt:lpstr>
      <vt:lpstr>Презентация PowerPoint</vt:lpstr>
      <vt:lpstr>со знаковыми местами села;  </vt:lpstr>
      <vt:lpstr>с достопримечательностями  Приморского края;</vt:lpstr>
      <vt:lpstr>с городами воинской славы России.</vt:lpstr>
      <vt:lpstr>Презентация PowerPoint</vt:lpstr>
      <vt:lpstr>Ход:</vt:lpstr>
      <vt:lpstr>Презентация PowerPoint</vt:lpstr>
      <vt:lpstr>Презентация PowerPoint</vt:lpstr>
      <vt:lpstr>Усложнение: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Квест-игра «Туристическая тропа».</dc:title>
  <dc:creator>malinina1231233@outlook.com</dc:creator>
  <cp:lastModifiedBy>malinina1231233@outlook.com</cp:lastModifiedBy>
  <cp:revision>1</cp:revision>
  <dcterms:created xsi:type="dcterms:W3CDTF">2024-02-04T12:43:26Z</dcterms:created>
  <dcterms:modified xsi:type="dcterms:W3CDTF">2024-02-04T13:23:30Z</dcterms:modified>
</cp:coreProperties>
</file>