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60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270EA-06CB-4F49-B51B-163D858F841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2E74-A7DB-4EEF-B433-C88ADE128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64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270EA-06CB-4F49-B51B-163D858F841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2E74-A7DB-4EEF-B433-C88ADE128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720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270EA-06CB-4F49-B51B-163D858F841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2E74-A7DB-4EEF-B433-C88ADE128428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688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270EA-06CB-4F49-B51B-163D858F841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2E74-A7DB-4EEF-B433-C88ADE128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8267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270EA-06CB-4F49-B51B-163D858F841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2E74-A7DB-4EEF-B433-C88ADE12842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1774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270EA-06CB-4F49-B51B-163D858F841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2E74-A7DB-4EEF-B433-C88ADE128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9241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270EA-06CB-4F49-B51B-163D858F841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2E74-A7DB-4EEF-B433-C88ADE128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0738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270EA-06CB-4F49-B51B-163D858F841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2E74-A7DB-4EEF-B433-C88ADE128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809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270EA-06CB-4F49-B51B-163D858F841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2E74-A7DB-4EEF-B433-C88ADE128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146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270EA-06CB-4F49-B51B-163D858F841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2E74-A7DB-4EEF-B433-C88ADE128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491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270EA-06CB-4F49-B51B-163D858F841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2E74-A7DB-4EEF-B433-C88ADE128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617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270EA-06CB-4F49-B51B-163D858F841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2E74-A7DB-4EEF-B433-C88ADE128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35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270EA-06CB-4F49-B51B-163D858F841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2E74-A7DB-4EEF-B433-C88ADE128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858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270EA-06CB-4F49-B51B-163D858F841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2E74-A7DB-4EEF-B433-C88ADE128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611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270EA-06CB-4F49-B51B-163D858F841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2E74-A7DB-4EEF-B433-C88ADE128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325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270EA-06CB-4F49-B51B-163D858F841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D2E74-A7DB-4EEF-B433-C88ADE128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563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270EA-06CB-4F49-B51B-163D858F841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9ED2E74-A7DB-4EEF-B433-C88ADE128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716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182" y="100188"/>
            <a:ext cx="10352179" cy="693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071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5696" y="1036380"/>
            <a:ext cx="866546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Предварительная работа: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	рассматривание фотографий с изображением зданий и достопримечательностей с. Покровки;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	беседы, занятия о селе, его улицах, достопримечательностях;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	просмотр презентации «Покровка милая моя»;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	экскурсии в кинотеатр «НИВА», в библиотеку, в народный театр,      в музей, в пожарную часть, в школу, в Покровский парк, в совхоз «Искра»,    в дом культуры, на стадион, на центральную площадь;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	прогулки по родному селу с родителями.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46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6512" y="175736"/>
            <a:ext cx="80436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Атрибуты игры: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Игровое поле с маршрутом следования, кубик с числовыми фигурами от 1 до 6; фишки в виде конусов 6 шт.; картотека с фотокарточками с достопримечательностями села двух размеров.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21800" y="896113"/>
            <a:ext cx="41730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17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8531" y="73152"/>
            <a:ext cx="9302941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игры: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игре могут принимать участие от 2 до 6 человек. Прежде чем начать игру, воспитатель вместе с детьми рассматривает карточки-фотографии, на которых изображены достопримечательности села (маленького размера для варианта 1 и большого размера для варианта 2). Проводится краткая беседа о названиях улиц и зданиях села.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1.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очерёдность хода с помощью кубика.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свой ход игрок бросает кубик, переставляет свою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фишку вперёд на столько шагов, какое число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выпало на этом кубике.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фишка остановилась на кружке возле картинки,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игрок находит карточку-фотографию этого объекта,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 его и прикрепляет к полю.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 неправильный ответ, игрок пропускает ход.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279" y="2881231"/>
            <a:ext cx="6285946" cy="370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055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208" y="13590"/>
            <a:ext cx="1098804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2.  (усложнённый)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Игрок находит большую карточку-фотографию 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 и рассказывает о нем, что знает. 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- подсказки:  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это за объект (здание)? 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 нем расположено? 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какой улице находится?  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необходимо?  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в нем работает?  </a:t>
            </a:r>
          </a:p>
          <a:p>
            <a:pPr algn="just">
              <a:lnSpc>
                <a:spcPct val="150000"/>
              </a:lnSpc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Побеждает тот, кто первый дойдет до "Финиша" и больше всех наберет фотокарточек.</a:t>
            </a:r>
          </a:p>
          <a:p>
            <a:pPr algn="just">
              <a:lnSpc>
                <a:spcPct val="150000"/>
              </a:lnSpc>
            </a:pP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Дисциплинарные правила: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Игроки не выкрикивают, не подсказывают, не перебивают друг друга.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006652" y="-57931"/>
            <a:ext cx="4125859" cy="714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70594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68</TotalTime>
  <Words>234</Words>
  <Application>Microsoft Office PowerPoint</Application>
  <PresentationFormat>Широкоэкранный</PresentationFormat>
  <Paragraphs>33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Users</dc:creator>
  <cp:lastModifiedBy>Users</cp:lastModifiedBy>
  <cp:revision>8</cp:revision>
  <dcterms:created xsi:type="dcterms:W3CDTF">2024-02-04T06:24:49Z</dcterms:created>
  <dcterms:modified xsi:type="dcterms:W3CDTF">2024-02-04T23:09:28Z</dcterms:modified>
</cp:coreProperties>
</file>