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E5EB9-791F-4741-B599-C83D85D8E8A7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1BAC5-01D9-450D-8232-87EA3E78D8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3108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E5EB9-791F-4741-B599-C83D85D8E8A7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1BAC5-01D9-450D-8232-87EA3E78D8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6772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E5EB9-791F-4741-B599-C83D85D8E8A7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1BAC5-01D9-450D-8232-87EA3E78D8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2386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E5EB9-791F-4741-B599-C83D85D8E8A7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1BAC5-01D9-450D-8232-87EA3E78D8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7670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E5EB9-791F-4741-B599-C83D85D8E8A7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1BAC5-01D9-450D-8232-87EA3E78D8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4822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E5EB9-791F-4741-B599-C83D85D8E8A7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1BAC5-01D9-450D-8232-87EA3E78D8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1970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E5EB9-791F-4741-B599-C83D85D8E8A7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1BAC5-01D9-450D-8232-87EA3E78D8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9017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E5EB9-791F-4741-B599-C83D85D8E8A7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1BAC5-01D9-450D-8232-87EA3E78D8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6727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E5EB9-791F-4741-B599-C83D85D8E8A7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1BAC5-01D9-450D-8232-87EA3E78D8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5935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E5EB9-791F-4741-B599-C83D85D8E8A7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1BAC5-01D9-450D-8232-87EA3E78D8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2935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E5EB9-791F-4741-B599-C83D85D8E8A7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1BAC5-01D9-450D-8232-87EA3E78D8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1670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E5EB9-791F-4741-B599-C83D85D8E8A7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1BAC5-01D9-450D-8232-87EA3E78D8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5675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9383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Дидактическая игра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«Мой родной край»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7210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937849"/>
          </a:xfrm>
          <a:prstGeom prst="rect">
            <a:avLst/>
          </a:prstGeom>
        </p:spPr>
      </p:pic>
      <p:pic>
        <p:nvPicPr>
          <p:cNvPr id="5" name="Объект 4" descr="Русский мост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171" y="577714"/>
            <a:ext cx="3985742" cy="2571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Собор Покрова Пресвятой Богородицы&#10;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0613" y="594219"/>
            <a:ext cx="3771969" cy="2571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Золотой мост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30282" y="627867"/>
            <a:ext cx="3797518" cy="2537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Ворошиловская батарея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0145" y="3754363"/>
            <a:ext cx="3895737" cy="2819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Музей истории Дальнего Востока им. В.К. Арсеньева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0612" y="3754363"/>
            <a:ext cx="3764941" cy="2819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Музей Подводная лодка С-56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30282" y="3754363"/>
            <a:ext cx="3797518" cy="272956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2700068" y="690114"/>
            <a:ext cx="1380226" cy="241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50" b="1" dirty="0" smtClean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Русский мост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6840747" y="595223"/>
            <a:ext cx="1155940" cy="6038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lnSpc>
                <a:spcPct val="90000"/>
              </a:lnSpc>
              <a:spcBef>
                <a:spcPct val="0"/>
              </a:spcBef>
            </a:pP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Собор Покрова Пресвятой Богородицы</a:t>
            </a:r>
            <a:endParaRPr kumimoji="0" lang="ru-RU" sz="105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0800272" y="842514"/>
            <a:ext cx="1130060" cy="241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lnSpc>
                <a:spcPct val="90000"/>
              </a:lnSpc>
              <a:spcBef>
                <a:spcPct val="0"/>
              </a:spcBef>
            </a:pP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Золотой мост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2674190" y="3950898"/>
            <a:ext cx="1293962" cy="5693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1050" b="1" dirty="0" err="1" smtClean="0">
                <a:latin typeface="Times New Roman" pitchFamily="18" charset="0"/>
                <a:cs typeface="Times New Roman" pitchFamily="18" charset="0"/>
              </a:rPr>
              <a:t>Ворошиловская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батарея – защита восточных морских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рубежей</a:t>
            </a:r>
            <a:r>
              <a:rPr lang="ru-RU" sz="12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4416726" y="5900468"/>
            <a:ext cx="2337758" cy="5348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105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Музей истории Дальнего </a:t>
            </a:r>
            <a:r>
              <a:rPr lang="ru-RU" sz="105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Востока</a:t>
            </a:r>
          </a:p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105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им. В.К. Арсеньева</a:t>
            </a:r>
            <a:r>
              <a:rPr kumimoji="0" lang="ru-RU" sz="105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0" lang="ru-RU" sz="105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9583946" y="3795624"/>
            <a:ext cx="2380891" cy="2760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Музей «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Подводная лодка» С – 56</a:t>
            </a:r>
            <a:endParaRPr kumimoji="0" lang="ru-RU" sz="105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4316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9925"/>
            <a:ext cx="12193057" cy="6937849"/>
          </a:xfrm>
          <a:prstGeom prst="rect">
            <a:avLst/>
          </a:prstGeom>
        </p:spPr>
      </p:pic>
      <p:pic>
        <p:nvPicPr>
          <p:cNvPr id="5" name="Объект 4" descr="Остров Русский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7855" y="365125"/>
            <a:ext cx="3842327" cy="2636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Маяк Эгершельд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90308" y="365124"/>
            <a:ext cx="3611880" cy="2636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Гора Известковая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80268" y="403458"/>
            <a:ext cx="3919368" cy="2598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Горная гряда Сихотэ-Алинь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4668" y="3502760"/>
            <a:ext cx="4156297" cy="2825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Курортная зона Шмаковка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10036" y="3537266"/>
            <a:ext cx="4130964" cy="28252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432650" y="690114"/>
            <a:ext cx="1544128" cy="241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lnSpc>
                <a:spcPct val="90000"/>
              </a:lnSpc>
              <a:spcBef>
                <a:spcPct val="0"/>
              </a:spcBef>
            </a:pPr>
            <a:r>
              <a:rPr lang="ru-RU" sz="105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Остров Русский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6487064" y="457200"/>
            <a:ext cx="1449238" cy="3191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lnSpc>
                <a:spcPct val="90000"/>
              </a:lnSpc>
              <a:spcBef>
                <a:spcPct val="0"/>
              </a:spcBef>
            </a:pPr>
            <a:r>
              <a:rPr lang="ru-RU" sz="105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Маяк </a:t>
            </a:r>
            <a:r>
              <a:rPr lang="ru-RU" sz="105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Токаревского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0550106" y="609600"/>
            <a:ext cx="1414732" cy="3191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lnSpc>
                <a:spcPct val="90000"/>
              </a:lnSpc>
              <a:spcBef>
                <a:spcPct val="0"/>
              </a:spcBef>
            </a:pPr>
            <a:r>
              <a:rPr lang="ru-RU" sz="105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Гора </a:t>
            </a:r>
            <a:r>
              <a:rPr lang="ru-RU" sz="105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Известковая 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940944" y="3666226"/>
            <a:ext cx="276908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Горная гряда </a:t>
            </a:r>
            <a:r>
              <a:rPr lang="ru-RU" sz="1050" b="1" dirty="0" err="1" smtClean="0">
                <a:latin typeface="Times New Roman" pitchFamily="18" charset="0"/>
                <a:cs typeface="Times New Roman" pitchFamily="18" charset="0"/>
              </a:rPr>
              <a:t>Сихотэ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050" b="1" dirty="0" err="1" smtClean="0">
                <a:latin typeface="Times New Roman" pitchFamily="18" charset="0"/>
                <a:cs typeface="Times New Roman" pitchFamily="18" charset="0"/>
              </a:rPr>
              <a:t>Алинь</a:t>
            </a:r>
            <a:endParaRPr lang="ru-RU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780361" y="3657600"/>
            <a:ext cx="180292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Санаторий  </a:t>
            </a:r>
            <a:r>
              <a:rPr lang="ru-RU" sz="105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Шмаковский</a:t>
            </a:r>
            <a:endParaRPr lang="ru-RU" sz="105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4861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9378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 descr="Озеро лотосов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6888" y="365125"/>
            <a:ext cx="3964894" cy="2683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Памятник борцам за Советскую власть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0222" y="344008"/>
            <a:ext cx="3589020" cy="2630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Мемориал воинам-уссурийцам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20932" y="415169"/>
            <a:ext cx="3824180" cy="2558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Историко-краеведческий музей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5818" y="3647246"/>
            <a:ext cx="4004195" cy="2838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Чжурчжэньская черепаха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6101"/>
          <a:stretch>
            <a:fillRect/>
          </a:stretch>
        </p:blipFill>
        <p:spPr bwMode="auto">
          <a:xfrm>
            <a:off x="6834904" y="3735238"/>
            <a:ext cx="4336304" cy="275096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432650" y="690114"/>
            <a:ext cx="1544128" cy="241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lnSpc>
                <a:spcPct val="90000"/>
              </a:lnSpc>
              <a:spcBef>
                <a:spcPct val="0"/>
              </a:spcBef>
            </a:pP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Озеро Лотосов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6314535" y="448574"/>
            <a:ext cx="1639019" cy="3881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lnSpc>
                <a:spcPct val="90000"/>
              </a:lnSpc>
              <a:spcBef>
                <a:spcPct val="0"/>
              </a:spcBef>
            </a:pP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Памятник борцам за Советскую власть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0481094" y="2311878"/>
            <a:ext cx="1354348" cy="4744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lnSpc>
                <a:spcPct val="90000"/>
              </a:lnSpc>
              <a:spcBef>
                <a:spcPct val="0"/>
              </a:spcBef>
            </a:pP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Памятник «Вечный огонь»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8583282" y="5874590"/>
            <a:ext cx="2191109" cy="4399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lnSpc>
                <a:spcPct val="90000"/>
              </a:lnSpc>
              <a:spcBef>
                <a:spcPct val="0"/>
              </a:spcBef>
            </a:pPr>
            <a:r>
              <a:rPr lang="ru-RU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Чжурчжэньская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черепаха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4270075" y="5969480"/>
            <a:ext cx="1880559" cy="3709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lnSpc>
                <a:spcPct val="90000"/>
              </a:lnSpc>
              <a:spcBef>
                <a:spcPct val="0"/>
              </a:spcBef>
            </a:pPr>
            <a:r>
              <a:rPr lang="ru-RU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Историко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краеведческий музей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3802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9925"/>
            <a:ext cx="12193057" cy="69378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  </a:t>
            </a:r>
            <a:endParaRPr lang="ru-RU"/>
          </a:p>
        </p:txBody>
      </p:sp>
      <p:pic>
        <p:nvPicPr>
          <p:cNvPr id="5" name="Рисунок 4" descr="https://primamedia_2537050521.s3.cloud.mts.ru/files/big/2121/212020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450" y="194309"/>
            <a:ext cx="3589020" cy="2835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5" descr="http://photocdn.photogoroda.com/source2/cn3159/r4734/c4761/52859384.jpg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87866" y="273081"/>
            <a:ext cx="4034790" cy="2756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ic.pics.livejournal.com/vinokurov_roman/84296794/2546145/2546145_800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50052" y="273080"/>
            <a:ext cx="3710495" cy="2756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primamedia_2537050521.s3.cloud.mts.ru/files/big/1680/167915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1143" y="3531618"/>
            <a:ext cx="4303139" cy="2880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ic.pics.livejournal.com/vinokurov_roman/84296794/2542622/2542622_800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13994" y="3370353"/>
            <a:ext cx="4244769" cy="296437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1802921" y="2501660"/>
            <a:ext cx="170803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Районный </a:t>
            </a:r>
            <a:r>
              <a:rPr lang="ru-RU" sz="105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дом культуры</a:t>
            </a:r>
            <a:endParaRPr lang="ru-RU" sz="105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69811" y="2654060"/>
            <a:ext cx="146649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Покровская церковь</a:t>
            </a:r>
            <a:endParaRPr lang="ru-RU" sz="105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937629" y="2631057"/>
            <a:ext cx="1889185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 smtClean="0"/>
              <a:t>Военная техника</a:t>
            </a:r>
            <a:endParaRPr lang="ru-RU" sz="105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79297" y="5952226"/>
            <a:ext cx="171665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Сквер</a:t>
            </a:r>
            <a:endParaRPr lang="ru-RU" sz="105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790317" y="5848709"/>
            <a:ext cx="1768415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Покровский парк</a:t>
            </a:r>
            <a:endParaRPr lang="ru-RU" sz="105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9188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56271"/>
            <a:ext cx="10515600" cy="2475781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81</Words>
  <Application>Microsoft Office PowerPoint</Application>
  <PresentationFormat>Произвольный</PresentationFormat>
  <Paragraphs>25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Дидактическая игра «Мой родной край»</vt:lpstr>
      <vt:lpstr>Слайд 2</vt:lpstr>
      <vt:lpstr>Слайд 3</vt:lpstr>
      <vt:lpstr>Слайд 4</vt:lpstr>
      <vt:lpstr>  </vt:lpstr>
      <vt:lpstr>Спасибо за внимание!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detsa</dc:creator>
  <cp:lastModifiedBy>Admin</cp:lastModifiedBy>
  <cp:revision>20</cp:revision>
  <dcterms:created xsi:type="dcterms:W3CDTF">2024-02-02T03:48:57Z</dcterms:created>
  <dcterms:modified xsi:type="dcterms:W3CDTF">2024-02-05T02:38:51Z</dcterms:modified>
</cp:coreProperties>
</file>