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64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 varScale="1">
        <p:scale>
          <a:sx n="91" d="100"/>
          <a:sy n="91" d="100"/>
        </p:scale>
        <p:origin x="95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312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269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34757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933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3736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973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9691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536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121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31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8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413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914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98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165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819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8997" y="877453"/>
            <a:ext cx="6600451" cy="4361747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tx1"/>
                </a:solidFill>
                <a:cs typeface="Times New Roman" panose="02020603050405020304" pitchFamily="18" charset="0"/>
              </a:rPr>
              <a:t>Дидактическая игра:</a:t>
            </a:r>
            <a:br>
              <a:rPr lang="ru-RU" sz="4400" b="1" dirty="0">
                <a:solidFill>
                  <a:schemeClr val="tx1"/>
                </a:solidFill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«</a:t>
            </a:r>
            <a:r>
              <a:rPr lang="ru-RU" sz="4400" b="1" dirty="0">
                <a:solidFill>
                  <a:schemeClr val="tx1"/>
                </a:solidFill>
                <a:cs typeface="Times New Roman" panose="02020603050405020304" pitchFamily="18" charset="0"/>
              </a:rPr>
              <a:t>Национальные костюмы (женские) и государственные символы народов России»</a:t>
            </a:r>
            <a:r>
              <a:rPr lang="ru-RU" sz="4400" b="1" dirty="0">
                <a:solidFill>
                  <a:schemeClr val="tx1"/>
                </a:solidFill>
              </a:rPr>
              <a:t/>
            </a:r>
            <a:br>
              <a:rPr lang="ru-RU" sz="4400" b="1" dirty="0">
                <a:solidFill>
                  <a:schemeClr val="tx1"/>
                </a:solidFill>
              </a:rPr>
            </a:b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0728" y="5698837"/>
            <a:ext cx="2743200" cy="1016000"/>
          </a:xfrm>
        </p:spPr>
        <p:txBody>
          <a:bodyPr>
            <a:normAutofit fontScale="55000" lnSpcReduction="20000"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sz="25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Разработала: Власова О. М 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sz="25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воспитатель детского </a:t>
            </a:r>
            <a:r>
              <a:rPr lang="ru-RU" sz="25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сада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sz="25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общеразвивающего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ru-RU" sz="2500" dirty="0" smtClean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 вида №9 «Ромашка</a:t>
            </a:r>
            <a:r>
              <a:rPr lang="ru-RU" sz="2500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0517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2456" y="735723"/>
            <a:ext cx="8397765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900" b="1" dirty="0"/>
              <a:t>Дидактическая игра</a:t>
            </a:r>
            <a:r>
              <a:rPr lang="ru-RU" sz="2900" b="1" dirty="0" smtClean="0"/>
              <a:t>:</a:t>
            </a:r>
          </a:p>
          <a:p>
            <a:pPr algn="ctr"/>
            <a:r>
              <a:rPr lang="ru-RU" sz="2900" b="1" dirty="0" smtClean="0"/>
              <a:t> </a:t>
            </a:r>
            <a:r>
              <a:rPr lang="ru-RU" sz="2900" dirty="0"/>
              <a:t>«Национальные костюмы (женские) и государственные символы народов России»</a:t>
            </a:r>
          </a:p>
          <a:p>
            <a:pPr algn="just"/>
            <a:r>
              <a:rPr lang="ru-RU" sz="2900" b="1" dirty="0"/>
              <a:t>Задание:</a:t>
            </a:r>
            <a:r>
              <a:rPr lang="ru-RU" sz="2900" dirty="0"/>
              <a:t> Совмести куклу в национальном костюме с государственными символами народа, которому они принадлежат.</a:t>
            </a:r>
          </a:p>
          <a:p>
            <a:pPr algn="just"/>
            <a:r>
              <a:rPr lang="ru-RU" sz="2900" b="1" dirty="0"/>
              <a:t>Ход игры: </a:t>
            </a:r>
            <a:r>
              <a:rPr lang="ru-RU" sz="2900" dirty="0"/>
              <a:t>ведущий показывает картинку с государственными символами народов России, дети сопоставляют куклу в национальном костюме с символом. Отгадывают о каком народе идет речь.</a:t>
            </a:r>
          </a:p>
        </p:txBody>
      </p:sp>
    </p:spTree>
    <p:extLst>
      <p:ext uri="{BB962C8B-B14F-4D97-AF65-F5344CB8AC3E}">
        <p14:creationId xmlns:p14="http://schemas.microsoft.com/office/powerpoint/2010/main" val="897123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048" y="77573"/>
            <a:ext cx="8061435" cy="11941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Оборудование:</a:t>
            </a:r>
            <a:br>
              <a:rPr lang="ru-RU" b="1" dirty="0" smtClean="0"/>
            </a:br>
            <a:r>
              <a:rPr lang="ru-RU" sz="1600" dirty="0">
                <a:solidFill>
                  <a:schemeClr val="tx1"/>
                </a:solidFill>
              </a:rPr>
              <a:t>Игровое </a:t>
            </a:r>
            <a:r>
              <a:rPr lang="ru-RU" sz="1600" dirty="0" smtClean="0">
                <a:solidFill>
                  <a:schemeClr val="tx1"/>
                </a:solidFill>
              </a:rPr>
              <a:t>поле (с липучками);</a:t>
            </a:r>
            <a:r>
              <a:rPr lang="ru-RU" sz="1600" dirty="0">
                <a:solidFill>
                  <a:schemeClr val="tx1"/>
                </a:solidFill>
              </a:rPr>
              <a:t/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Куклы в национальных костюмах;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Государственные символы народов России (на липучках).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/>
            </a:r>
            <a:br>
              <a:rPr lang="ru-RU" sz="2200" dirty="0" smtClean="0">
                <a:solidFill>
                  <a:schemeClr val="tx1"/>
                </a:solidFill>
              </a:rPr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921" y="1271753"/>
            <a:ext cx="6596003" cy="5539756"/>
          </a:xfrm>
        </p:spPr>
      </p:pic>
    </p:spTree>
    <p:extLst>
      <p:ext uri="{BB962C8B-B14F-4D97-AF65-F5344CB8AC3E}">
        <p14:creationId xmlns:p14="http://schemas.microsoft.com/office/powerpoint/2010/main" val="2535268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950780"/>
            <a:ext cx="5181600" cy="388619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83" y="65595"/>
            <a:ext cx="4593147" cy="3444859"/>
          </a:xfrm>
        </p:spPr>
      </p:pic>
    </p:spTree>
    <p:extLst>
      <p:ext uri="{BB962C8B-B14F-4D97-AF65-F5344CB8AC3E}">
        <p14:creationId xmlns:p14="http://schemas.microsoft.com/office/powerpoint/2010/main" val="3413755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083" y="0"/>
            <a:ext cx="9059917" cy="104052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Дополнительные варианты дидактических игр: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b="1" dirty="0">
                <a:solidFill>
                  <a:schemeClr val="tx1"/>
                </a:solidFill>
              </a:rPr>
              <a:t>Вариант №1.</a:t>
            </a:r>
            <a:r>
              <a:rPr lang="ru-RU" sz="2000" dirty="0">
                <a:solidFill>
                  <a:schemeClr val="tx1"/>
                </a:solidFill>
              </a:rPr>
              <a:t> «Найди и назови национальный костюм по описанию</a:t>
            </a:r>
            <a:r>
              <a:rPr lang="ru-RU" sz="2000" dirty="0" smtClean="0">
                <a:solidFill>
                  <a:schemeClr val="tx1"/>
                </a:solidFill>
              </a:rPr>
              <a:t>».</a:t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Оборудование: карточки «Национальные костюмы народов России» </a:t>
            </a:r>
            <a:r>
              <a:rPr lang="ru-RU" sz="1400" dirty="0">
                <a:solidFill>
                  <a:schemeClr val="tx1"/>
                </a:solidFill>
              </a:rPr>
              <a:t/>
            </a:r>
            <a:br>
              <a:rPr lang="ru-RU" sz="1400" dirty="0">
                <a:solidFill>
                  <a:schemeClr val="tx1"/>
                </a:solidFill>
              </a:rPr>
            </a:b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3" y="882869"/>
            <a:ext cx="7966841" cy="5975131"/>
          </a:xfrm>
        </p:spPr>
      </p:pic>
    </p:spTree>
    <p:extLst>
      <p:ext uri="{BB962C8B-B14F-4D97-AF65-F5344CB8AC3E}">
        <p14:creationId xmlns:p14="http://schemas.microsoft.com/office/powerpoint/2010/main" val="12959173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449" y="98592"/>
            <a:ext cx="7860951" cy="931422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chemeClr val="tx1"/>
                </a:solidFill>
              </a:rPr>
              <a:t>Вариант №2.  </a:t>
            </a:r>
            <a:r>
              <a:rPr lang="ru-RU" sz="2200" dirty="0">
                <a:solidFill>
                  <a:schemeClr val="tx1"/>
                </a:solidFill>
              </a:rPr>
              <a:t>«В чём отличия?»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1600" dirty="0" smtClean="0"/>
              <a:t>Оборудование: Куклы в национальных костюмах народов России</a:t>
            </a:r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824" y="770867"/>
            <a:ext cx="4565349" cy="6087133"/>
          </a:xfrm>
        </p:spPr>
      </p:pic>
    </p:spTree>
    <p:extLst>
      <p:ext uri="{BB962C8B-B14F-4D97-AF65-F5344CB8AC3E}">
        <p14:creationId xmlns:p14="http://schemas.microsoft.com/office/powerpoint/2010/main" val="3097266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718" y="109103"/>
            <a:ext cx="8439807" cy="99448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Вариант №3. «Что изменилось?»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Оборудование: куклы в национальных костюмах народов России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90" y="763526"/>
            <a:ext cx="4839731" cy="3629797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979" y="3413236"/>
            <a:ext cx="4593020" cy="3444764"/>
          </a:xfrm>
        </p:spPr>
      </p:pic>
    </p:spTree>
    <p:extLst>
      <p:ext uri="{BB962C8B-B14F-4D97-AF65-F5344CB8AC3E}">
        <p14:creationId xmlns:p14="http://schemas.microsoft.com/office/powerpoint/2010/main" val="390306483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205</TotalTime>
  <Words>101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Легкий дым</vt:lpstr>
      <vt:lpstr>Дидактическая игра: «Национальные костюмы (женские) и государственные символы народов России» </vt:lpstr>
      <vt:lpstr>Презентация PowerPoint</vt:lpstr>
      <vt:lpstr>Оборудование: Игровое поле (с липучками); Куклы в национальных костюмах; Государственные символы народов России (на липучках).    </vt:lpstr>
      <vt:lpstr>Презентация PowerPoint</vt:lpstr>
      <vt:lpstr>Дополнительные варианты дидактических игр: Вариант №1. «Найди и назови национальный костюм по описанию». Оборудование: карточки «Национальные костюмы народов России»  </vt:lpstr>
      <vt:lpstr>Вариант №2.  «В чём отличия?» Оборудование: Куклы в национальных костюмах народов России</vt:lpstr>
      <vt:lpstr>Вариант №3. «Что изменилось?» Оборудование: куклы в национальных костюмах народов России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власова</dc:creator>
  <cp:lastModifiedBy>Пользователь</cp:lastModifiedBy>
  <cp:revision>12</cp:revision>
  <dcterms:created xsi:type="dcterms:W3CDTF">2024-02-04T07:24:49Z</dcterms:created>
  <dcterms:modified xsi:type="dcterms:W3CDTF">2024-02-05T07:49:38Z</dcterms:modified>
</cp:coreProperties>
</file>