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70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68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68E2A4-C44D-4C87-BE2E-4F9C397591C6}" type="datetimeFigureOut">
              <a:rPr lang="ru-RU" smtClean="0"/>
              <a:pPr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64E7443-6692-4CAB-9260-551C985AFC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568952" cy="1800200"/>
          </a:xfrm>
        </p:spPr>
        <p:txBody>
          <a:bodyPr/>
          <a:lstStyle/>
          <a:p>
            <a:pPr algn="ctr"/>
            <a:r>
              <a:rPr lang="ru-RU" sz="2400" u="sng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Игра-</a:t>
            </a:r>
            <a:r>
              <a:rPr lang="ru-RU" sz="2400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 это важный компонент дошкольного образования, позволяющий детям развиваться, познавать мир и формировать свои социальные навыки.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ru-RU" sz="2400" dirty="0"/>
          </a:p>
        </p:txBody>
      </p:sp>
      <p:pic>
        <p:nvPicPr>
          <p:cNvPr id="1026" name="Picture 2" descr="https://avatars.mds.yandex.net/i?id=dfda627a7b65f3c3ed0aa4e16ec1249c06ceb839-1643955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44823"/>
            <a:ext cx="4752528" cy="47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186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404664"/>
            <a:ext cx="7550224" cy="1656184"/>
          </a:xfrm>
        </p:spPr>
        <p:txBody>
          <a:bodyPr/>
          <a:lstStyle/>
          <a:p>
            <a:pPr algn="ctr"/>
            <a:r>
              <a:rPr lang="ru-RU" sz="2400" u="sng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Игра-драматизация</a:t>
            </a:r>
            <a:r>
              <a:rPr lang="ru-RU" sz="2400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 — это вид игры, в которой дети принимают на себя роли, создают различные ситуации и разыгрывают их с использованием языка, жестов и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мимики.</a:t>
            </a:r>
            <a:endParaRPr lang="ru-RU" dirty="0"/>
          </a:p>
        </p:txBody>
      </p:sp>
      <p:pic>
        <p:nvPicPr>
          <p:cNvPr id="1026" name="Picture 2" descr="C:\Users\пол\Desktop\IMG_20251128_0952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285992"/>
            <a:ext cx="3214678" cy="4095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19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9712" y="26064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Calibri" pitchFamily="34" charset="0"/>
              </a:rPr>
              <a:t>Ключевые компоненты игры-драматизации:</a:t>
            </a:r>
          </a:p>
          <a:p>
            <a:pPr algn="ctr"/>
            <a:r>
              <a:rPr lang="ru-RU" sz="2400" b="1" dirty="0" smtClean="0">
                <a:latin typeface="Calibri" pitchFamily="34" charset="0"/>
              </a:rPr>
              <a:t>- роль;</a:t>
            </a:r>
          </a:p>
          <a:p>
            <a:pPr algn="ctr"/>
            <a:r>
              <a:rPr lang="ru-RU" sz="2400" b="1" dirty="0" smtClean="0">
                <a:latin typeface="Calibri" pitchFamily="34" charset="0"/>
              </a:rPr>
              <a:t>- ситуация;</a:t>
            </a:r>
          </a:p>
          <a:p>
            <a:pPr algn="ctr"/>
            <a:r>
              <a:rPr lang="ru-RU" sz="2400" b="1" dirty="0" smtClean="0">
                <a:latin typeface="Calibri" pitchFamily="34" charset="0"/>
              </a:rPr>
              <a:t>- репликация;</a:t>
            </a:r>
          </a:p>
          <a:p>
            <a:pPr algn="ctr"/>
            <a:r>
              <a:rPr lang="ru-RU" sz="2400" b="1" dirty="0" smtClean="0">
                <a:latin typeface="Calibri" pitchFamily="34" charset="0"/>
              </a:rPr>
              <a:t>- эмоции</a:t>
            </a:r>
            <a:r>
              <a:rPr lang="ru-RU" sz="2400" dirty="0" smtClean="0">
                <a:latin typeface="Calibri" pitchFamily="34" charset="0"/>
              </a:rPr>
              <a:t>. </a:t>
            </a:r>
            <a:endParaRPr lang="ru-RU" sz="2400" dirty="0">
              <a:latin typeface="Calibri" pitchFamily="34" charset="0"/>
            </a:endParaRPr>
          </a:p>
        </p:txBody>
      </p:sp>
      <p:pic>
        <p:nvPicPr>
          <p:cNvPr id="2050" name="Picture 2" descr="C:\Users\пол\Desktop\IMG_20251128_0945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643182"/>
            <a:ext cx="3387645" cy="37054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5020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04664"/>
            <a:ext cx="6512511" cy="2095642"/>
          </a:xfrm>
        </p:spPr>
        <p:txBody>
          <a:bodyPr/>
          <a:lstStyle/>
          <a:p>
            <a:pPr algn="l"/>
            <a:r>
              <a:rPr lang="ru-RU" sz="2400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Игра-драматизация играет важную роль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:</a:t>
            </a: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- расширяет словарный запас;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- совершенствует грамматические конструкции;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- развивает связную речь;</a:t>
            </a: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5" name="Picture 3" descr="C:\Users\пол\Desktop\IMG_20251128_093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500306"/>
            <a:ext cx="3161114" cy="4214818"/>
          </a:xfrm>
          <a:prstGeom prst="rect">
            <a:avLst/>
          </a:prstGeom>
          <a:noFill/>
        </p:spPr>
      </p:pic>
      <p:pic>
        <p:nvPicPr>
          <p:cNvPr id="3" name="Picture 2" descr="C:\Users\пол\Desktop\фото игры драм\28-11-2025_19-53-31\IMG_20251128_1044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68" y="2500306"/>
            <a:ext cx="3132910" cy="4177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09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04664"/>
            <a:ext cx="6512511" cy="2452832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Драматизация также способствует эмоциональному развитию детей:</a:t>
            </a: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- выражать эмоции;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- развивать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эмпатию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;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- формировать навыки общения;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-развивать навыки сотрудничества.</a:t>
            </a: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C:\Users\пол\Desktop\IMG_20251128_0939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762245"/>
            <a:ext cx="2843146" cy="3790862"/>
          </a:xfrm>
          <a:prstGeom prst="rect">
            <a:avLst/>
          </a:prstGeom>
          <a:noFill/>
        </p:spPr>
      </p:pic>
      <p:pic>
        <p:nvPicPr>
          <p:cNvPr id="4099" name="Picture 3" descr="C:\Users\пол\Desktop\IMG_20251128_0942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7149" y="2714620"/>
            <a:ext cx="2870537" cy="38273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09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357554" y="428604"/>
            <a:ext cx="2357454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Виды игр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85918" y="2500306"/>
            <a:ext cx="1714512" cy="985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Простые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86446" y="2500306"/>
            <a:ext cx="1714512" cy="985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Комплексные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2857488" y="1857364"/>
            <a:ext cx="78581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5429256" y="1785926"/>
            <a:ext cx="78581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214414" y="4071942"/>
            <a:ext cx="2214578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-пересказ сказок;</a:t>
            </a:r>
          </a:p>
          <a:p>
            <a:pPr algn="ctr"/>
            <a:r>
              <a:rPr lang="ru-RU" dirty="0" smtClean="0"/>
              <a:t>-драматизация повседневных ситуаций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00760" y="4000504"/>
            <a:ext cx="2428892" cy="1643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-создание собственных историй;</a:t>
            </a:r>
          </a:p>
          <a:p>
            <a:pPr algn="ctr"/>
            <a:r>
              <a:rPr lang="ru-RU" dirty="0" smtClean="0"/>
              <a:t>-театрализованные представления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2143108" y="3643314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7036611" y="3607595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04664"/>
            <a:ext cx="6512511" cy="245283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Организация игры-драматизации: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-подготовка (выбор темы, создание условий, планирование);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-проведение (активное вовлечение детей, поддержка общения, обсуждение результатов).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3" name="Picture 3" descr="C:\Users\пол\Desktop\IMG_20251128_1044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2643182"/>
            <a:ext cx="3000396" cy="4000528"/>
          </a:xfrm>
          <a:prstGeom prst="rect">
            <a:avLst/>
          </a:prstGeom>
          <a:noFill/>
        </p:spPr>
      </p:pic>
      <p:pic>
        <p:nvPicPr>
          <p:cNvPr id="1026" name="Picture 2" descr="C:\Users\пол\Desktop\IMG_20251201_1545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214686"/>
            <a:ext cx="3643338" cy="2732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09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04664"/>
            <a:ext cx="6512511" cy="245283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Примеры игр-драматизаций: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1. «Три поросенка»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2" descr="C:\Users\пол\Desktop\IMG_20251128_0933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2464612" cy="3286148"/>
          </a:xfrm>
          <a:prstGeom prst="rect">
            <a:avLst/>
          </a:prstGeom>
          <a:noFill/>
        </p:spPr>
      </p:pic>
      <p:pic>
        <p:nvPicPr>
          <p:cNvPr id="4" name="Picture 2" descr="C:\Users\пол\Desktop\IMG_20251128_0934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928802"/>
            <a:ext cx="2768223" cy="3690963"/>
          </a:xfrm>
          <a:prstGeom prst="rect">
            <a:avLst/>
          </a:prstGeom>
          <a:noFill/>
        </p:spPr>
      </p:pic>
      <p:pic>
        <p:nvPicPr>
          <p:cNvPr id="2050" name="Picture 2" descr="C:\Users\пол\Desktop\фото игры драм\28-11-2025_19-53-31\IMG_20251128_0933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000372"/>
            <a:ext cx="2671701" cy="35622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09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04664"/>
            <a:ext cx="6512511" cy="245283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2. «Айболит»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C:\Users\пол\Desktop\драм-ции\IMG_20251201_1609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2550241" cy="3400321"/>
          </a:xfrm>
          <a:prstGeom prst="rect">
            <a:avLst/>
          </a:prstGeom>
          <a:noFill/>
        </p:spPr>
      </p:pic>
      <p:pic>
        <p:nvPicPr>
          <p:cNvPr id="4099" name="Picture 3" descr="C:\Users\пол\Desktop\драм-ции\IMG_20251201_1609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2143116"/>
            <a:ext cx="2837179" cy="3782906"/>
          </a:xfrm>
          <a:prstGeom prst="rect">
            <a:avLst/>
          </a:prstGeom>
          <a:noFill/>
        </p:spPr>
      </p:pic>
      <p:pic>
        <p:nvPicPr>
          <p:cNvPr id="4100" name="Picture 4" descr="C:\Users\пол\Desktop\драм-ции\IMG_20251201_1609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2786058"/>
            <a:ext cx="2893221" cy="38576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09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04664"/>
            <a:ext cx="6512511" cy="245283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3. «Магазин игрушек»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пол\Desktop\драм-ции\IMG_20251201_161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071546"/>
            <a:ext cx="3714776" cy="4953035"/>
          </a:xfrm>
          <a:prstGeom prst="rect">
            <a:avLst/>
          </a:prstGeom>
          <a:noFill/>
        </p:spPr>
      </p:pic>
      <p:pic>
        <p:nvPicPr>
          <p:cNvPr id="5123" name="Picture 3" descr="C:\Users\пол\Desktop\драм-ции\IMG_20251201_1615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714488"/>
            <a:ext cx="3696899" cy="4929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09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04664"/>
            <a:ext cx="6512511" cy="245283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В процессе игры-драматизации воспитатель  играет ключевую роль</a:t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C:\Users\пол\Desktop\драм-ции\IMG_20251202_150241_7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6"/>
            <a:ext cx="3307718" cy="4394715"/>
          </a:xfrm>
          <a:prstGeom prst="rect">
            <a:avLst/>
          </a:prstGeom>
          <a:noFill/>
        </p:spPr>
      </p:pic>
      <p:pic>
        <p:nvPicPr>
          <p:cNvPr id="6147" name="Picture 3" descr="C:\Users\пол\Desktop\драм-ции\IMG_20251202_150252_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285992"/>
            <a:ext cx="3293712" cy="4374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09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5" y="785794"/>
            <a:ext cx="7448576" cy="4214842"/>
          </a:xfrm>
        </p:spPr>
        <p:txBody>
          <a:bodyPr/>
          <a:lstStyle/>
          <a:p>
            <a:pPr algn="ctr">
              <a:buNone/>
            </a:pPr>
            <a:r>
              <a:rPr lang="ru-RU" sz="540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540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540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СПАСИБО </a:t>
            </a:r>
            <a:r>
              <a:rPr lang="ru-RU" sz="5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5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5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за внимание!</a:t>
            </a:r>
            <a:br>
              <a:rPr lang="ru-RU" sz="5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0963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720</TotalTime>
  <Words>115</Words>
  <Application>Microsoft Office PowerPoint</Application>
  <PresentationFormat>Экран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Игра- это важный компонент дошкольного образования, позволяющий детям развиваться, познавать мир и формировать свои социальные навыки.    </vt:lpstr>
      <vt:lpstr>Игра-драматизация — это вид игры, в которой дети принимают на себя роли, создают различные ситуации и разыгрывают их с использованием языка, жестов и мимики.</vt:lpstr>
      <vt:lpstr>Презентация PowerPoint</vt:lpstr>
      <vt:lpstr>Игра-драматизация играет важную роль : - расширяет словарный запас; - совершенствует грамматические конструкции; - развивает связную речь;  </vt:lpstr>
      <vt:lpstr>Драматизация также способствует эмоциональному развитию детей: - выражать эмоции; - развивать эмпатию; - формировать навыки общения; -развивать навыки сотрудничества.  </vt:lpstr>
      <vt:lpstr>Презентация PowerPoint</vt:lpstr>
      <vt:lpstr>Организация игры-драматизации: -подготовка (выбор темы, создание условий, планирование); -проведение (активное вовлечение детей, поддержка общения, обсуждение результатов).    </vt:lpstr>
      <vt:lpstr>Примеры игр-драматизаций: 1. «Три поросенка»    </vt:lpstr>
      <vt:lpstr>2. «Айболит»    </vt:lpstr>
      <vt:lpstr>3. «Магазин игрушек»    </vt:lpstr>
      <vt:lpstr>В процессе игры-драматизации воспитатель  играет ключевую роль    </vt:lpstr>
      <vt:lpstr> СПАСИБО  за внимание!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— это важный компонент дошкольного образования, позволяющий детям развиваться, познавать мир и формировать свои социальные навыки.</dc:title>
  <dc:creator>Детский сад 20</dc:creator>
  <cp:lastModifiedBy>Детский сад 20</cp:lastModifiedBy>
  <cp:revision>49</cp:revision>
  <dcterms:created xsi:type="dcterms:W3CDTF">2025-11-27T13:06:59Z</dcterms:created>
  <dcterms:modified xsi:type="dcterms:W3CDTF">2025-12-05T11:29:19Z</dcterms:modified>
</cp:coreProperties>
</file>