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64" r:id="rId3"/>
    <p:sldId id="265" r:id="rId4"/>
    <p:sldId id="257" r:id="rId5"/>
    <p:sldId id="258" r:id="rId6"/>
    <p:sldId id="263" r:id="rId7"/>
    <p:sldId id="266" r:id="rId8"/>
    <p:sldId id="259" r:id="rId9"/>
    <p:sldId id="260" r:id="rId10"/>
    <p:sldId id="261" r:id="rId11"/>
    <p:sldId id="267" r:id="rId12"/>
    <p:sldId id="262" r:id="rId13"/>
    <p:sldId id="270" r:id="rId14"/>
    <p:sldId id="268" r:id="rId15"/>
    <p:sldId id="286" r:id="rId16"/>
    <p:sldId id="273" r:id="rId17"/>
    <p:sldId id="269" r:id="rId18"/>
    <p:sldId id="274" r:id="rId19"/>
    <p:sldId id="272" r:id="rId20"/>
    <p:sldId id="275" r:id="rId21"/>
    <p:sldId id="276" r:id="rId22"/>
    <p:sldId id="278" r:id="rId23"/>
    <p:sldId id="282" r:id="rId24"/>
    <p:sldId id="281" r:id="rId25"/>
    <p:sldId id="277" r:id="rId26"/>
    <p:sldId id="287" r:id="rId27"/>
    <p:sldId id="280" r:id="rId28"/>
    <p:sldId id="288" r:id="rId29"/>
    <p:sldId id="284" r:id="rId30"/>
    <p:sldId id="285" r:id="rId31"/>
    <p:sldId id="283" r:id="rId32"/>
    <p:sldId id="292" r:id="rId33"/>
    <p:sldId id="291" r:id="rId34"/>
    <p:sldId id="297" r:id="rId35"/>
    <p:sldId id="289" r:id="rId36"/>
    <p:sldId id="293" r:id="rId37"/>
    <p:sldId id="298" r:id="rId38"/>
    <p:sldId id="290" r:id="rId39"/>
    <p:sldId id="294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22A609-36CD-4BFB-8BEB-75257E6CE5AC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EEBD09-45CD-4BE3-BF13-4263E790B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18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817C-0B27-42B2-8A04-0AAC25D8E167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7CA3-8AC0-4F56-A7B3-FED3D6D57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67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817C-0B27-42B2-8A04-0AAC25D8E167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7CA3-8AC0-4F56-A7B3-FED3D6D57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484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817C-0B27-42B2-8A04-0AAC25D8E167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7CA3-8AC0-4F56-A7B3-FED3D6D57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35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817C-0B27-42B2-8A04-0AAC25D8E167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7CA3-8AC0-4F56-A7B3-FED3D6D57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2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817C-0B27-42B2-8A04-0AAC25D8E167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7CA3-8AC0-4F56-A7B3-FED3D6D57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516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817C-0B27-42B2-8A04-0AAC25D8E167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7CA3-8AC0-4F56-A7B3-FED3D6D57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06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817C-0B27-42B2-8A04-0AAC25D8E167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7CA3-8AC0-4F56-A7B3-FED3D6D57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578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817C-0B27-42B2-8A04-0AAC25D8E167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7CA3-8AC0-4F56-A7B3-FED3D6D57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49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817C-0B27-42B2-8A04-0AAC25D8E167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7CA3-8AC0-4F56-A7B3-FED3D6D57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538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817C-0B27-42B2-8A04-0AAC25D8E167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7CA3-8AC0-4F56-A7B3-FED3D6D57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09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817C-0B27-42B2-8A04-0AAC25D8E167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7CA3-8AC0-4F56-A7B3-FED3D6D57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942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B817C-0B27-42B2-8A04-0AAC25D8E167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37CA3-8AC0-4F56-A7B3-FED3D6D579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75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" y="310393"/>
            <a:ext cx="12189315" cy="6199464"/>
          </a:xfrm>
          <a:prstGeom prst="rect">
            <a:avLst/>
          </a:prstGeom>
        </p:spPr>
      </p:pic>
      <p:sp>
        <p:nvSpPr>
          <p:cNvPr id="7" name="Стрелка вниз 6"/>
          <p:cNvSpPr/>
          <p:nvPr/>
        </p:nvSpPr>
        <p:spPr>
          <a:xfrm rot="13606035">
            <a:off x="10561741" y="2298584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B437CA3-8AC0-4F56-A7B3-FED3D6D5799A}" type="slidenum">
              <a:rPr lang="ru-RU" sz="2800" smtClean="0">
                <a:solidFill>
                  <a:schemeClr val="tx1"/>
                </a:solidFill>
              </a:rPr>
              <a:t>1</a:t>
            </a:fld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95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6556"/>
            <a:ext cx="12192000" cy="6262662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 rot="13664495">
            <a:off x="3246622" y="5503677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10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90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452"/>
            <a:ext cx="12192000" cy="6198454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 rot="13664495">
            <a:off x="9742673" y="3551050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1</a:t>
            </a:r>
            <a:fld id="{3B437CA3-8AC0-4F56-A7B3-FED3D6D5799A}" type="slidenum">
              <a:rPr lang="ru-RU" sz="2800" smtClean="0">
                <a:solidFill>
                  <a:schemeClr val="tx1"/>
                </a:solidFill>
              </a:rPr>
              <a:t>11</a:t>
            </a:fld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2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3558"/>
            <a:ext cx="12191999" cy="6265957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 rot="13664495">
            <a:off x="8666347" y="3303400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211557">
            <a:off x="9352149" y="1836550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7632924">
            <a:off x="10013515" y="3265988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B437CA3-8AC0-4F56-A7B3-FED3D6D5799A}" type="slidenum">
              <a:rPr lang="ru-RU" sz="2800" smtClean="0">
                <a:solidFill>
                  <a:schemeClr val="tx1"/>
                </a:solidFill>
              </a:rPr>
              <a:t>12</a:t>
            </a:fld>
            <a:r>
              <a:rPr lang="ru-RU" sz="2800" dirty="0" smtClean="0">
                <a:solidFill>
                  <a:schemeClr val="tx1"/>
                </a:solidFill>
              </a:rPr>
              <a:t>2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19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085"/>
            <a:ext cx="12193341" cy="6256940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 rot="12265732">
            <a:off x="5506233" y="2477259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13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88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593"/>
            <a:ext cx="12176172" cy="6225653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 rot="8560315">
            <a:off x="3736155" y="3542661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B437CA3-8AC0-4F56-A7B3-FED3D6D5799A}" type="slidenum">
              <a:rPr lang="ru-RU" sz="2800" smtClean="0">
                <a:solidFill>
                  <a:schemeClr val="tx1"/>
                </a:solidFill>
              </a:rPr>
              <a:t>14</a:t>
            </a:fld>
            <a:r>
              <a:rPr lang="ru-RU" sz="2800" dirty="0" smtClean="0">
                <a:solidFill>
                  <a:schemeClr val="tx1"/>
                </a:solidFill>
              </a:rPr>
              <a:t>4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2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498"/>
            <a:ext cx="12179323" cy="6249747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 rot="8974162">
            <a:off x="3610322" y="4163446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B437CA3-8AC0-4F56-A7B3-FED3D6D5799A}" type="slidenum">
              <a:rPr lang="ru-RU" sz="2800" smtClean="0">
                <a:solidFill>
                  <a:schemeClr val="tx1"/>
                </a:solidFill>
              </a:rPr>
              <a:t>15</a:t>
            </a:fld>
            <a:r>
              <a:rPr lang="ru-RU" sz="2800" dirty="0" smtClean="0">
                <a:solidFill>
                  <a:schemeClr val="tx1"/>
                </a:solidFill>
              </a:rPr>
              <a:t>5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56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085"/>
            <a:ext cx="12193341" cy="6256940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 rot="12265732">
            <a:off x="5489455" y="2963820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B437CA3-8AC0-4F56-A7B3-FED3D6D5799A}" type="slidenum">
              <a:rPr lang="ru-RU" sz="2800" smtClean="0">
                <a:solidFill>
                  <a:schemeClr val="tx1"/>
                </a:solidFill>
              </a:rPr>
              <a:t>16</a:t>
            </a:fld>
            <a:r>
              <a:rPr lang="ru-RU" sz="2800" dirty="0" smtClean="0">
                <a:solidFill>
                  <a:schemeClr val="tx1"/>
                </a:solidFill>
              </a:rPr>
              <a:t>6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21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" y="327170"/>
            <a:ext cx="12183619" cy="6248502"/>
          </a:xfrm>
          <a:prstGeom prst="rect">
            <a:avLst/>
          </a:prstGeom>
        </p:spPr>
      </p:pic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B437CA3-8AC0-4F56-A7B3-FED3D6D5799A}" type="slidenum">
              <a:rPr lang="ru-RU" sz="2800" smtClean="0">
                <a:solidFill>
                  <a:schemeClr val="tx1"/>
                </a:solidFill>
              </a:rPr>
              <a:t>17</a:t>
            </a:fld>
            <a:r>
              <a:rPr lang="ru-RU" sz="2800" dirty="0" smtClean="0">
                <a:solidFill>
                  <a:schemeClr val="tx1"/>
                </a:solidFill>
              </a:rPr>
              <a:t>7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21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085"/>
            <a:ext cx="12193341" cy="6256940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 rot="12265732">
            <a:off x="5674012" y="3465167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B437CA3-8AC0-4F56-A7B3-FED3D6D5799A}" type="slidenum">
              <a:rPr lang="ru-RU" sz="2800" smtClean="0">
                <a:solidFill>
                  <a:schemeClr val="tx1"/>
                </a:solidFill>
              </a:rPr>
              <a:t>18</a:t>
            </a:fld>
            <a:r>
              <a:rPr lang="ru-RU" sz="2800" dirty="0" smtClean="0">
                <a:solidFill>
                  <a:schemeClr val="tx1"/>
                </a:solidFill>
              </a:rPr>
              <a:t>8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2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1927"/>
            <a:ext cx="12192000" cy="62434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30135" y="2818701"/>
            <a:ext cx="8313490" cy="71306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3B437CA3-8AC0-4F56-A7B3-FED3D6D5799A}" type="slidenum">
              <a:rPr lang="ru-RU" sz="2800" smtClean="0">
                <a:solidFill>
                  <a:schemeClr val="tx1"/>
                </a:solidFill>
              </a:rPr>
              <a:t>19</a:t>
            </a:fld>
            <a:r>
              <a:rPr lang="ru-RU" sz="2800" dirty="0" smtClean="0">
                <a:solidFill>
                  <a:schemeClr val="tx1"/>
                </a:solidFill>
              </a:rPr>
              <a:t>9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08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5612"/>
            <a:ext cx="12189032" cy="61929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92658" y="2200390"/>
            <a:ext cx="262270" cy="369332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92658" y="2646405"/>
            <a:ext cx="262270" cy="369332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92658" y="3092420"/>
            <a:ext cx="262270" cy="369332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92658" y="3509525"/>
            <a:ext cx="262270" cy="369332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92658" y="3926630"/>
            <a:ext cx="262270" cy="369332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92658" y="4335476"/>
            <a:ext cx="262270" cy="369332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46812" y="2200390"/>
            <a:ext cx="262270" cy="369332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46812" y="2646405"/>
            <a:ext cx="262270" cy="369332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Стрелка вниз 14"/>
          <p:cNvSpPr/>
          <p:nvPr/>
        </p:nvSpPr>
        <p:spPr>
          <a:xfrm rot="7565602">
            <a:off x="8047484" y="2913026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2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03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085"/>
            <a:ext cx="12193341" cy="6256940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 rot="12265732">
            <a:off x="5615289" y="3985285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20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61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3947"/>
            <a:ext cx="12185829" cy="6249800"/>
          </a:xfrm>
          <a:prstGeom prst="rect">
            <a:avLst/>
          </a:prstGeom>
        </p:spPr>
      </p:pic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2</a:t>
            </a:r>
            <a:fld id="{3B437CA3-8AC0-4F56-A7B3-FED3D6D5799A}" type="slidenum">
              <a:rPr lang="ru-RU" sz="2800" smtClean="0">
                <a:solidFill>
                  <a:schemeClr val="tx1"/>
                </a:solidFill>
              </a:rPr>
              <a:t>21</a:t>
            </a:fld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95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10092"/>
            <a:ext cx="12192000" cy="6243278"/>
          </a:xfrm>
          <a:prstGeom prst="rect">
            <a:avLst/>
          </a:prstGeom>
        </p:spPr>
      </p:pic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22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33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285"/>
            <a:ext cx="12193871" cy="6247517"/>
          </a:xfrm>
          <a:prstGeom prst="rect">
            <a:avLst/>
          </a:prstGeom>
        </p:spPr>
      </p:pic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23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79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085"/>
            <a:ext cx="12193341" cy="6256940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 rot="12265732">
            <a:off x="5648845" y="4455068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24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72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405"/>
            <a:ext cx="12192000" cy="6265779"/>
          </a:xfrm>
          <a:prstGeom prst="rect">
            <a:avLst/>
          </a:prstGeom>
        </p:spPr>
      </p:pic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25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39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085"/>
            <a:ext cx="12193341" cy="6256940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 rot="12265732">
            <a:off x="5497843" y="4958406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26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12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0325"/>
            <a:ext cx="12192000" cy="6252965"/>
          </a:xfrm>
          <a:prstGeom prst="rect">
            <a:avLst/>
          </a:prstGeom>
        </p:spPr>
      </p:pic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27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84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452"/>
            <a:ext cx="12192000" cy="6198454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 rot="13664495">
            <a:off x="9725895" y="3853054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28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66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2387"/>
            <a:ext cx="12169786" cy="6248138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 rot="13664495">
            <a:off x="8761161" y="3106434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29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61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4092" y="0"/>
            <a:ext cx="12196091" cy="10926068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Заместителям заведующих по УВР выслать на электронную почту </a:t>
            </a:r>
            <a:r>
              <a:rPr lang="en-US" sz="3200" b="1" dirty="0" err="1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sfera</a:t>
            </a:r>
            <a:r>
              <a:rPr lang="ru-RU" sz="32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it@list.ru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данные:</a:t>
            </a:r>
          </a:p>
          <a:p>
            <a:pPr marL="457200" indent="-457200">
              <a:buFontTx/>
              <a:buChar char="-"/>
            </a:pP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ФИО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Электронную почту при регистрации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МБДОУ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Контактные данные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3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87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74354"/>
            <a:ext cx="12192001" cy="6259544"/>
          </a:xfrm>
          <a:prstGeom prst="rect">
            <a:avLst/>
          </a:prstGeom>
        </p:spPr>
      </p:pic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30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72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3167"/>
            <a:ext cx="12192000" cy="6266315"/>
          </a:xfrm>
          <a:prstGeom prst="rect">
            <a:avLst/>
          </a:prstGeom>
        </p:spPr>
      </p:pic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31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02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452"/>
            <a:ext cx="12192000" cy="6198454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 rot="13664495">
            <a:off x="9725896" y="4557730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32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4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78800"/>
            <a:ext cx="12192001" cy="6252966"/>
          </a:xfrm>
          <a:prstGeom prst="rect">
            <a:avLst/>
          </a:prstGeom>
        </p:spPr>
      </p:pic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33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50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452"/>
            <a:ext cx="12192000" cy="61984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64197" y="5288059"/>
            <a:ext cx="2713692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ЗАПОЛНЯЕТСЯ АНАЛОГИЧНО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64197" y="4949505"/>
            <a:ext cx="2713692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ЗАПОЛНЯЕТСЯ АНАЛОГИЧНО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9949343" y="4978866"/>
            <a:ext cx="125835" cy="618385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 rot="10800000">
            <a:off x="8900720" y="4806892"/>
            <a:ext cx="1249961" cy="481166"/>
          </a:xfrm>
          <a:prstGeom prst="bentConnector3">
            <a:avLst>
              <a:gd name="adj1" fmla="val -15101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34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67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7751"/>
            <a:ext cx="12192000" cy="6249681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 rot="13664495">
            <a:off x="9541339" y="4289283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35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96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111"/>
            <a:ext cx="12192000" cy="6265778"/>
          </a:xfrm>
          <a:prstGeom prst="rect">
            <a:avLst/>
          </a:prstGeom>
        </p:spPr>
      </p:pic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36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33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7751"/>
            <a:ext cx="12192000" cy="6249681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 rot="13664495">
            <a:off x="9532950" y="4557731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37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45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24603"/>
            <a:ext cx="12192001" cy="6256084"/>
          </a:xfrm>
          <a:prstGeom prst="rect">
            <a:avLst/>
          </a:prstGeom>
        </p:spPr>
      </p:pic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38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2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331"/>
            <a:ext cx="12192000" cy="622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7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8484"/>
            <a:ext cx="12171510" cy="6226540"/>
          </a:xfrm>
          <a:prstGeom prst="rect">
            <a:avLst/>
          </a:prstGeom>
        </p:spPr>
      </p:pic>
      <p:sp>
        <p:nvSpPr>
          <p:cNvPr id="6" name="Стрелка вниз 5"/>
          <p:cNvSpPr/>
          <p:nvPr/>
        </p:nvSpPr>
        <p:spPr>
          <a:xfrm rot="6809718">
            <a:off x="1417741" y="964734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4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96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8035"/>
            <a:ext cx="12184017" cy="62521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20203" y="2773425"/>
            <a:ext cx="262270" cy="369332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73502" y="2773425"/>
            <a:ext cx="262270" cy="369332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28512" y="2773425"/>
            <a:ext cx="262270" cy="369332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18038" y="2773425"/>
            <a:ext cx="262270" cy="369332"/>
          </a:xfrm>
          <a:prstGeom prst="rect">
            <a:avLst/>
          </a:prstGeom>
          <a:solidFill>
            <a:srgbClr val="00B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Стрелка вниз 12"/>
          <p:cNvSpPr/>
          <p:nvPr/>
        </p:nvSpPr>
        <p:spPr>
          <a:xfrm rot="7565602">
            <a:off x="9012218" y="2694936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5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31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8035"/>
            <a:ext cx="12184017" cy="6252156"/>
          </a:xfrm>
          <a:prstGeom prst="rect">
            <a:avLst/>
          </a:prstGeom>
        </p:spPr>
      </p:pic>
      <p:sp>
        <p:nvSpPr>
          <p:cNvPr id="10" name="Минус 9"/>
          <p:cNvSpPr/>
          <p:nvPr/>
        </p:nvSpPr>
        <p:spPr>
          <a:xfrm>
            <a:off x="671119" y="3434113"/>
            <a:ext cx="10494627" cy="45719"/>
          </a:xfrm>
          <a:prstGeom prst="mathMinu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8078597" y="1803633"/>
            <a:ext cx="432000" cy="956345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>
            <a:noAutofit/>
          </a:bodyPr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6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30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8035"/>
            <a:ext cx="12184017" cy="6252156"/>
          </a:xfrm>
          <a:prstGeom prst="rect">
            <a:avLst/>
          </a:prstGeom>
        </p:spPr>
      </p:pic>
      <p:sp>
        <p:nvSpPr>
          <p:cNvPr id="8" name="Стрелка вниз 7"/>
          <p:cNvSpPr/>
          <p:nvPr/>
        </p:nvSpPr>
        <p:spPr>
          <a:xfrm rot="7565602">
            <a:off x="1789298" y="1788925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7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86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452"/>
            <a:ext cx="12192000" cy="6198454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 rot="13664495">
            <a:off x="9733148" y="2808100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8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85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9574"/>
            <a:ext cx="12203724" cy="6246001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 rot="13664495">
            <a:off x="8752073" y="3017650"/>
            <a:ext cx="637564" cy="163585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9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46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81</Words>
  <Application>Microsoft Office PowerPoint</Application>
  <PresentationFormat>Широкоэкранный</PresentationFormat>
  <Paragraphs>71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Кадиров Айдын Абдулвагабович</dc:creator>
  <cp:lastModifiedBy>Букина Ирина Анатольевна</cp:lastModifiedBy>
  <cp:revision>24</cp:revision>
  <dcterms:created xsi:type="dcterms:W3CDTF">2019-11-21T11:44:25Z</dcterms:created>
  <dcterms:modified xsi:type="dcterms:W3CDTF">2019-11-28T06:39:24Z</dcterms:modified>
</cp:coreProperties>
</file>