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61" r:id="rId3"/>
    <p:sldId id="262" r:id="rId4"/>
    <p:sldId id="271" r:id="rId5"/>
    <p:sldId id="288" r:id="rId6"/>
    <p:sldId id="270" r:id="rId7"/>
    <p:sldId id="274" r:id="rId8"/>
    <p:sldId id="275" r:id="rId9"/>
    <p:sldId id="276" r:id="rId10"/>
    <p:sldId id="285" r:id="rId11"/>
    <p:sldId id="277" r:id="rId12"/>
    <p:sldId id="286" r:id="rId13"/>
    <p:sldId id="281" r:id="rId14"/>
    <p:sldId id="287" r:id="rId15"/>
    <p:sldId id="278" r:id="rId16"/>
    <p:sldId id="289" r:id="rId17"/>
    <p:sldId id="263" r:id="rId18"/>
    <p:sldId id="264" r:id="rId19"/>
    <p:sldId id="268" r:id="rId20"/>
    <p:sldId id="29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3E16F-A9FA-4703-A092-17431BB0C96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5395F-C0DD-4AD7-A2D9-380AF827A9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685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941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33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55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431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30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2229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325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225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67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659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88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825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568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531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35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495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5395F-C0DD-4AD7-A2D9-380AF827A96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11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7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1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23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65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80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4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63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31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1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02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ACF8F-D37C-44D4-B15C-C5EED0D57A3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9E318-85C5-423B-AC03-EBC46287B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avatars.mds.yandex.net/get-pdb/367895/1f9a4534-695a-4c8e-ba48-65675bcd724d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2951" y="1925770"/>
            <a:ext cx="10044128" cy="3006459"/>
          </a:xfrm>
        </p:spPr>
        <p:txBody>
          <a:bodyPr>
            <a:normAutofit fontScale="90000"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</a:pPr>
            <a:r>
              <a:rPr lang="ru-RU" b="1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Мастер – класс</a:t>
            </a:r>
            <a:r>
              <a:rPr lang="ru-RU" b="1" u="sng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b="1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«Театр своими руками» </a:t>
            </a:r>
            <a:r>
              <a:rPr lang="ru-RU" b="1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1914" y="353167"/>
            <a:ext cx="9236385" cy="869796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№18 «Мишутка»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2804" y="6360830"/>
            <a:ext cx="2021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ород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 2020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78756" y="5415697"/>
            <a:ext cx="67088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Мельник Елена Васильевна</a:t>
            </a:r>
          </a:p>
        </p:txBody>
      </p:sp>
    </p:spTree>
    <p:extLst>
      <p:ext uri="{BB962C8B-B14F-4D97-AF65-F5344CB8AC3E}">
        <p14:creationId xmlns:p14="http://schemas.microsoft.com/office/powerpoint/2010/main" val="34929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5.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1766" y="834337"/>
            <a:ext cx="10352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Декорируем полосками заготовку. Наносим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леевым пистолетом клей на полоски и приклеиваем их к заготовке. На середине заготовки приклеим животик.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28" y="2034666"/>
            <a:ext cx="4099770" cy="4596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10" y="2034666"/>
            <a:ext cx="4847014" cy="4595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904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8.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4330" y="834337"/>
            <a:ext cx="92443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Оформляем мордочку котика. Берём клей – пистолет и приклеиваем элементы мордочки, носика. Вышиваем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нитками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ротик (можно нарисовать ротик фломастером или простым карандашом).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720" y="2112548"/>
            <a:ext cx="3132948" cy="442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409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9.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4330" y="834337"/>
            <a:ext cx="92443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линейку делаем разметку на мордочке для усов. Шилом прокалываем дырочки для усов. Из пряжи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светло - серого цвета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вышиваем нашему котику усы.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34" y="2053485"/>
            <a:ext cx="3924991" cy="4648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74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7.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3180" y="853064"/>
            <a:ext cx="86198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части мордочки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котика сделаем шилом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аккуратные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отверстия для вставки глаз. В отверстия вставляем готовые глазки. Закрепляем глаза клипсами.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327" y="2072120"/>
            <a:ext cx="3892675" cy="4596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410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8.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3180" y="853064"/>
            <a:ext cx="86198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розового фетра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вырезываем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кружочка диаметром 2 см и 6 маленьких кружочков диаметром 0,5 см. Это лапки котика. Приклеиваем к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заготовке.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88" y="2096429"/>
            <a:ext cx="3479211" cy="4575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594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9.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1240" y="834337"/>
            <a:ext cx="93930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иголку с большим ушком, продеваем в ушко пряжу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светло - серого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цвета. И по контуру небольшими стежками с отступом от края  декорируем всю заготовку по контуру.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68" y="2007341"/>
            <a:ext cx="3215893" cy="4699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10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10.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1240" y="834337"/>
            <a:ext cx="9393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Вот, что у нас получилось!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t="1715" r="-571" b="1238"/>
          <a:stretch/>
        </p:blipFill>
        <p:spPr>
          <a:xfrm>
            <a:off x="6248400" y="181405"/>
            <a:ext cx="4471639" cy="649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563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4039" y="278780"/>
            <a:ext cx="1035948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</a:t>
            </a:r>
          </a:p>
          <a:p>
            <a:pPr lvl="0" algn="ctr"/>
            <a:r>
              <a:rPr lang="ru-RU" sz="32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(готовые шаблоны для изготовления котика). </a:t>
            </a:r>
          </a:p>
          <a:p>
            <a:pPr lvl="0" algn="ctr"/>
            <a:r>
              <a:rPr lang="ru-RU" sz="36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измените размер шаблона.</a:t>
            </a:r>
            <a:endParaRPr lang="ru-RU" sz="36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" t="1715" r="-571" b="1238"/>
          <a:stretch/>
        </p:blipFill>
        <p:spPr>
          <a:xfrm>
            <a:off x="4438185" y="2196951"/>
            <a:ext cx="3118626" cy="4529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25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00" y="122663"/>
            <a:ext cx="4642093" cy="659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028557" y="2905780"/>
            <a:ext cx="1590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туловища</a:t>
            </a: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(верхняя часть)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222" y="122663"/>
            <a:ext cx="4856182" cy="6612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081024" y="2883918"/>
            <a:ext cx="3245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туловища</a:t>
            </a:r>
          </a:p>
          <a:p>
            <a:pPr lvl="0" algn="ctr"/>
            <a:r>
              <a:rPr lang="ru-RU" sz="1400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(нижняя часть)</a:t>
            </a:r>
          </a:p>
        </p:txBody>
      </p:sp>
    </p:spTree>
    <p:extLst>
      <p:ext uri="{BB962C8B-B14F-4D97-AF65-F5344CB8AC3E}">
        <p14:creationId xmlns:p14="http://schemas.microsoft.com/office/powerpoint/2010/main" val="271793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User\Desktop\изображение_viber_2020-12-12_12-38-13.jpg"/>
          <p:cNvPicPr/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t="1200" b="1782"/>
          <a:stretch/>
        </p:blipFill>
        <p:spPr bwMode="auto">
          <a:xfrm>
            <a:off x="925551" y="89210"/>
            <a:ext cx="4492548" cy="6579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683834" y="4695107"/>
            <a:ext cx="21410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Животик</a:t>
            </a:r>
            <a:endParaRPr lang="ru-RU" sz="1400" dirty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6210" y="609970"/>
            <a:ext cx="9694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dirty="0">
                <a:solidFill>
                  <a:srgbClr val="ED7D31">
                    <a:lumMod val="75000"/>
                  </a:srgbClr>
                </a:solidFill>
              </a:rPr>
              <a:t>Мордочка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315" y="100362"/>
            <a:ext cx="4823425" cy="6568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058024" y="2577933"/>
            <a:ext cx="825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solidFill>
                  <a:srgbClr val="ED7D31">
                    <a:lumMod val="75000"/>
                  </a:srgbClr>
                </a:solidFill>
              </a:rPr>
              <a:t>Лапка</a:t>
            </a:r>
          </a:p>
          <a:p>
            <a:pPr lvl="0" algn="ctr"/>
            <a:r>
              <a:rPr lang="ru-RU" sz="1100" dirty="0">
                <a:solidFill>
                  <a:srgbClr val="ED7D31">
                    <a:lumMod val="75000"/>
                  </a:srgbClr>
                </a:solidFill>
              </a:rPr>
              <a:t>(левая)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523141" y="2577933"/>
            <a:ext cx="724829" cy="44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solidFill>
                  <a:srgbClr val="ED7D31">
                    <a:lumMod val="75000"/>
                  </a:srgbClr>
                </a:solidFill>
              </a:rPr>
              <a:t>Лапка</a:t>
            </a:r>
          </a:p>
          <a:p>
            <a:pPr lvl="0" algn="ctr"/>
            <a:r>
              <a:rPr lang="ru-RU" sz="1100" dirty="0" smtClean="0">
                <a:solidFill>
                  <a:srgbClr val="ED7D31">
                    <a:lumMod val="75000"/>
                  </a:srgbClr>
                </a:solidFill>
              </a:rPr>
              <a:t>(правая)</a:t>
            </a:r>
            <a:endParaRPr lang="ru-RU" sz="1100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58024" y="1123704"/>
            <a:ext cx="9478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Ушко</a:t>
            </a:r>
          </a:p>
          <a:p>
            <a:pPr lvl="0" algn="ctr"/>
            <a:r>
              <a:rPr lang="ru-RU" sz="1100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(левое)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344721" y="1217488"/>
            <a:ext cx="9032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Ушко</a:t>
            </a:r>
          </a:p>
          <a:p>
            <a:pPr lvl="0" algn="ctr"/>
            <a:r>
              <a:rPr lang="ru-RU" sz="1100" dirty="0" smtClean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(правое)</a:t>
            </a:r>
            <a:endParaRPr lang="ru-RU" sz="1100" dirty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67393" y="704192"/>
            <a:ext cx="1487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Ушки (2 дет.)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744875" y="3445777"/>
            <a:ext cx="2009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Полосочки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дет.)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367023" y="5542642"/>
            <a:ext cx="103706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 smtClean="0">
                <a:solidFill>
                  <a:srgbClr val="ED7D31">
                    <a:lumMod val="75000"/>
                  </a:srgbClr>
                </a:solidFill>
              </a:rPr>
              <a:t>Носик</a:t>
            </a:r>
            <a:endParaRPr lang="ru-RU" sz="1100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44876" y="5587805"/>
            <a:ext cx="10088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 smtClean="0">
                <a:solidFill>
                  <a:srgbClr val="ED7D31">
                    <a:lumMod val="75000"/>
                  </a:srgbClr>
                </a:solidFill>
              </a:rPr>
              <a:t>Лапки (подушечки) </a:t>
            </a:r>
            <a:endParaRPr lang="ru-RU" sz="1100" dirty="0">
              <a:solidFill>
                <a:srgbClr val="ED7D31">
                  <a:lumMod val="75000"/>
                </a:srgbClr>
              </a:solidFill>
            </a:endParaRPr>
          </a:p>
          <a:p>
            <a:pPr lvl="0" algn="ctr"/>
            <a:r>
              <a:rPr lang="ru-RU" sz="1100" dirty="0" smtClean="0">
                <a:solidFill>
                  <a:srgbClr val="ED7D31">
                    <a:lumMod val="75000"/>
                  </a:srgbClr>
                </a:solidFill>
              </a:rPr>
              <a:t>(6 дет.)</a:t>
            </a:r>
            <a:endParaRPr lang="ru-RU" sz="1100" dirty="0">
              <a:solidFill>
                <a:srgbClr val="ED7D31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15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11191" y="257589"/>
            <a:ext cx="5475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2751" y="1501844"/>
            <a:ext cx="96904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 передача личного творческого и профессионального опыта в изготовлении театральной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куклы, с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последующим ее использованием в игровой деятельности детей. </a:t>
            </a:r>
          </a:p>
        </p:txBody>
      </p:sp>
    </p:spTree>
    <p:extLst>
      <p:ext uri="{BB962C8B-B14F-4D97-AF65-F5344CB8AC3E}">
        <p14:creationId xmlns:p14="http://schemas.microsoft.com/office/powerpoint/2010/main" val="315004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avatars.mds.yandex.net/get-pdb/367895/1f9a4534-695a-4c8e-ba48-65675bcd724d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2951" y="1925770"/>
            <a:ext cx="10044128" cy="3006459"/>
          </a:xfrm>
        </p:spPr>
        <p:txBody>
          <a:bodyPr>
            <a:normAutofit fontScale="90000"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</a:pPr>
            <a:r>
              <a:rPr lang="ru-RU" b="1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Мастер – класс</a:t>
            </a:r>
            <a:r>
              <a:rPr lang="ru-RU" b="1" u="sng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b="1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«Театр своими руками» </a:t>
            </a:r>
            <a:r>
              <a:rPr lang="ru-RU" b="1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dirty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1914" y="353167"/>
            <a:ext cx="9236385" cy="869796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№18 «Мишутка»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2804" y="6360830"/>
            <a:ext cx="2021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ород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 2020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78756" y="5415697"/>
            <a:ext cx="67088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Мельник Елена Васильевна</a:t>
            </a:r>
          </a:p>
        </p:txBody>
      </p:sp>
    </p:spTree>
    <p:extLst>
      <p:ext uri="{BB962C8B-B14F-4D97-AF65-F5344CB8AC3E}">
        <p14:creationId xmlns:p14="http://schemas.microsoft.com/office/powerpoint/2010/main" val="315959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47014" y="320706"/>
            <a:ext cx="1962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4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4174" y="1360450"/>
            <a:ext cx="98443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технологией изготовления театральной куклы, используя в работе подручный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материал;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творческую инициативу, фантазию, воображение, ручные умения;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театральной деятельности, к популяризации инновационных идей, авторских находок.</a:t>
            </a:r>
          </a:p>
        </p:txBody>
      </p:sp>
    </p:spTree>
    <p:extLst>
      <p:ext uri="{BB962C8B-B14F-4D97-AF65-F5344CB8AC3E}">
        <p14:creationId xmlns:p14="http://schemas.microsoft.com/office/powerpoint/2010/main" val="264576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4362" y="142286"/>
            <a:ext cx="30933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endParaRPr lang="ru-RU" sz="4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8064" y="850172"/>
            <a:ext cx="856816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AutoNum type="arabicPeriod"/>
            </a:pPr>
            <a:r>
              <a:rPr lang="ru-RU" sz="2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Фетр </a:t>
            </a:r>
            <a:r>
              <a:rPr lang="ru-RU" sz="2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 цветов серый для туловища (толщина 1 мм), розовый (толщина 1 мм) для отделки лапок, белый для отделки туловища котика (толщина 1 мм)</a:t>
            </a:r>
            <a:endParaRPr lang="ru-RU" sz="2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Готовые шаблоны (туловища котика);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Канцелярские ножницы и шило;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Пряжа светло - серого цвета (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декорирования заготовки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контуру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Кисточки (для закрепления нити);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Иголка с большим ушком (для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декорирования заготовки по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контуру и оформления (вышивки) усиков);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Готовые глазки или бусинки;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 чёрного цвета для рисования мордочки;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карандаш;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Клей – пистолет (для приклеивания элементов к шаблону);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Клеевые стержни.</a:t>
            </a:r>
          </a:p>
          <a:p>
            <a:pPr marL="342900" indent="-342900" algn="ctr">
              <a:buAutoNum type="arabicPeriod"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36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4362" y="142286"/>
            <a:ext cx="30933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endParaRPr lang="ru-RU" sz="4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4" t="3009" b="9939"/>
          <a:stretch/>
        </p:blipFill>
        <p:spPr>
          <a:xfrm>
            <a:off x="2553630" y="992458"/>
            <a:ext cx="6021658" cy="5627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380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7786" y="834337"/>
            <a:ext cx="9456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Скачать готовые шаблоны, изменив при необходимости их размер (шаблоны находятся в приложении). По шаблонам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обрисовываем и вырезываем все детали будущей поделки.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t="5346" b="2817"/>
          <a:stretch/>
        </p:blipFill>
        <p:spPr>
          <a:xfrm>
            <a:off x="5636365" y="2434776"/>
            <a:ext cx="5569331" cy="3836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t="2985" r="5973"/>
          <a:stretch/>
        </p:blipFill>
        <p:spPr>
          <a:xfrm>
            <a:off x="1706138" y="2222307"/>
            <a:ext cx="2943922" cy="4260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39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2.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2388" y="834337"/>
            <a:ext cx="93112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шаблон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заготовки  прикладываем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фетру серого цвета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контуру обрисовываем фломастером (простым карандашом) вырезываем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детали)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ножницами туловище будущего котика.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2581" r="6173" b="2670"/>
          <a:stretch/>
        </p:blipFill>
        <p:spPr>
          <a:xfrm>
            <a:off x="1739592" y="2185975"/>
            <a:ext cx="3189250" cy="4417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0" r="1404" b="4874"/>
          <a:stretch/>
        </p:blipFill>
        <p:spPr>
          <a:xfrm>
            <a:off x="5749005" y="2400092"/>
            <a:ext cx="4599326" cy="3989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424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5908" y="834337"/>
            <a:ext cx="8928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ерём клеевой пистолет и наносим на элементы детали (ушки левое и правое) клей и приклеиваем поочерёдно к туловищу.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156" y="1842009"/>
            <a:ext cx="4349336" cy="4839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79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rot.info/uploads/posts/2020-02/1580820676_60-p-svetlie-foni-s-krasivoi-grafikoi-1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4100" y="434227"/>
            <a:ext cx="195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4.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1766" y="834337"/>
            <a:ext cx="10352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клеевой пистолет наносим по контуру клей на нижнюю часть заготовки. Прикладываем деталь верхней части заготовки к нижней и соединяем элементы туловища.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/>
          <a:stretch/>
        </p:blipFill>
        <p:spPr>
          <a:xfrm>
            <a:off x="6171016" y="1795345"/>
            <a:ext cx="3765053" cy="472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169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584</Words>
  <Application>Microsoft Office PowerPoint</Application>
  <PresentationFormat>Широкоэкранный</PresentationFormat>
  <Paragraphs>92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Мастер – класс «Театр своими руками»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 – класс «Театр своими руками»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96</cp:revision>
  <dcterms:created xsi:type="dcterms:W3CDTF">2020-11-12T16:53:12Z</dcterms:created>
  <dcterms:modified xsi:type="dcterms:W3CDTF">2020-12-14T10:24:35Z</dcterms:modified>
</cp:coreProperties>
</file>