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8" r:id="rId4"/>
    <p:sldId id="284" r:id="rId5"/>
    <p:sldId id="287" r:id="rId6"/>
    <p:sldId id="282" r:id="rId7"/>
    <p:sldId id="297" r:id="rId8"/>
    <p:sldId id="288" r:id="rId9"/>
    <p:sldId id="291" r:id="rId10"/>
    <p:sldId id="292" r:id="rId11"/>
    <p:sldId id="293" r:id="rId12"/>
    <p:sldId id="294" r:id="rId13"/>
    <p:sldId id="280" r:id="rId14"/>
    <p:sldId id="295" r:id="rId15"/>
    <p:sldId id="290" r:id="rId16"/>
    <p:sldId id="296" r:id="rId17"/>
    <p:sldId id="28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gif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gif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gif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&#1074;&#1080;&#1076;&#1077;&#1086;%20(1).mp4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gif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полянка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https://img0.liveinternet.ru/images/attach/d/2/151/132/151132770__5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34" y="0"/>
            <a:ext cx="9188434" cy="700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6145" y="1156916"/>
            <a:ext cx="4752528" cy="403244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формированию элементарных математических способностей детей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 среднего дошкольного возраста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 4 до 5 лет).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занятия: «Числительные с элементами множества в пределах 3. Геометрические фигуры».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5333827"/>
            <a:ext cx="734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воспитатель, первой квалификационной категории: Мельник Елена Васильевна</a:t>
            </a:r>
            <a:endParaRPr lang="ru-RU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239119"/>
            <a:ext cx="8520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375" y="385905"/>
            <a:ext cx="8144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550" y="232569"/>
            <a:ext cx="85857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№18 «Мишутка»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6124621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ород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Сургут, 2021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98128" cy="6880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6172" y="1772816"/>
            <a:ext cx="2545323" cy="3600400"/>
          </a:xfrm>
          <a:prstGeom prst="rect">
            <a:avLst/>
          </a:prstGeom>
        </p:spPr>
      </p:pic>
      <p:pic>
        <p:nvPicPr>
          <p:cNvPr id="1032" name="Picture 8" descr="https://i.gifer.com/5ka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289" y="5056387"/>
            <a:ext cx="2119655" cy="184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3648" y="2841570"/>
            <a:ext cx="2121592" cy="1847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2408" y="2841570"/>
            <a:ext cx="2121592" cy="1847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3089" y="20772"/>
            <a:ext cx="2121592" cy="1847248"/>
          </a:xfrm>
          <a:prstGeom prst="rect">
            <a:avLst/>
          </a:prstGeom>
        </p:spPr>
      </p:pic>
      <p:pic>
        <p:nvPicPr>
          <p:cNvPr id="6" name="Очень Звонкие Колокольчики Звуки Колокольчик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51602" y="367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0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0937"/>
            <a:ext cx="9280847" cy="694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6172" y="1772816"/>
            <a:ext cx="2545323" cy="3600400"/>
          </a:xfrm>
          <a:prstGeom prst="rect">
            <a:avLst/>
          </a:prstGeom>
        </p:spPr>
      </p:pic>
      <p:pic>
        <p:nvPicPr>
          <p:cNvPr id="1032" name="Picture 8" descr="https://i.gifer.com/5ka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46" y="2204864"/>
            <a:ext cx="2119655" cy="184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5936" y="5031525"/>
            <a:ext cx="2121592" cy="1847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7608" y="2348880"/>
            <a:ext cx="2121592" cy="1847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3089" y="20772"/>
            <a:ext cx="2121592" cy="1847248"/>
          </a:xfrm>
          <a:prstGeom prst="rect">
            <a:avLst/>
          </a:prstGeom>
        </p:spPr>
      </p:pic>
      <p:pic>
        <p:nvPicPr>
          <p:cNvPr id="6" name="Очень Звонкие Колокольчики Звуки Колокольчик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46659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0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" y="0"/>
            <a:ext cx="9196214" cy="6878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6172" y="1772816"/>
            <a:ext cx="2545323" cy="3600400"/>
          </a:xfrm>
          <a:prstGeom prst="rect">
            <a:avLst/>
          </a:prstGeom>
        </p:spPr>
      </p:pic>
      <p:pic>
        <p:nvPicPr>
          <p:cNvPr id="1032" name="Picture 8" descr="https://i.gifer.com/5ka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651427"/>
            <a:ext cx="2119655" cy="184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5936" y="5031525"/>
            <a:ext cx="2121592" cy="1847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0339" y="2505375"/>
            <a:ext cx="2121592" cy="1847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3089" y="20772"/>
            <a:ext cx="2121592" cy="1847248"/>
          </a:xfrm>
          <a:prstGeom prst="rect">
            <a:avLst/>
          </a:prstGeom>
        </p:spPr>
      </p:pic>
      <p:pic>
        <p:nvPicPr>
          <p:cNvPr id="6" name="Очень Звонкие Колокольчики Звуки Колокольчик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3079" y="9317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6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User\Рабочий стол\images.jpg"/>
          <p:cNvPicPr>
            <a:picLocks noChangeAspect="1" noChangeArrowheads="1"/>
          </p:cNvPicPr>
          <p:nvPr/>
        </p:nvPicPr>
        <p:blipFill>
          <a:blip r:embed="rId4" cstate="print"/>
          <a:srcRect t="8333" b="13541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3" descr="C:\Documents and Settings\User\Рабочий стол\950678331.jp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244" y="2197816"/>
            <a:ext cx="5477868" cy="3969916"/>
          </a:xfrm>
          <a:prstGeom prst="rect">
            <a:avLst/>
          </a:prstGeom>
          <a:noFill/>
        </p:spPr>
      </p:pic>
      <p:pic>
        <p:nvPicPr>
          <p:cNvPr id="5" name="Picture 2" descr="C:\Documents and Settings\User\Рабочий стол\t2036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3645024"/>
            <a:ext cx="3548895" cy="2522708"/>
          </a:xfrm>
          <a:prstGeom prst="rect">
            <a:avLst/>
          </a:prstGeom>
          <a:noFill/>
        </p:spPr>
      </p:pic>
      <p:pic>
        <p:nvPicPr>
          <p:cNvPr id="2" name="0039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8384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1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полянка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https://img0.liveinternet.ru/images/attach/d/2/151/132/151132770__5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689" cy="700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5575" y="239119"/>
            <a:ext cx="8520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375" y="385905"/>
            <a:ext cx="8144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19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www.culture.ru/storage/images/1287ebf94f2957f4e82118d6e7fab1af/74b8ed2bf1f0eb71340992c29af1334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53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61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полянка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https://img0.liveinternet.ru/images/attach/d/2/151/132/151132770__5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34" y="0"/>
            <a:ext cx="9153689" cy="700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6145" y="1156916"/>
            <a:ext cx="4752528" cy="403244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формированию элементарных математических способностей детей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группы среднего дошкольного возраста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 4 до 5 лет).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занятия: «Числительные с элементами множества в пределах 3. Геометрические фигуры».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5333827"/>
            <a:ext cx="734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r>
              <a:rPr lang="ru-RU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воспитатель, первой квалификационной категории: Мельник Елена Васильевна</a:t>
            </a:r>
            <a:endParaRPr lang="ru-RU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575" y="239119"/>
            <a:ext cx="85208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375" y="385905"/>
            <a:ext cx="81440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550" y="232569"/>
            <a:ext cx="85857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№18 «Мишутка»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6124621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ород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Сургут, 2021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3778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57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media.istockphoto.com/vectors/open-white-window-with-scenery-vector-id165604464?k=6&amp;m=165604464&amp;s=612x612&amp;w=0&amp;h=n09keinARCqEKbg-NN-WMaMrD61Bz1d9qZm22IbiaSw=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6" r="3039" b="11785"/>
          <a:stretch/>
        </p:blipFill>
        <p:spPr bwMode="auto">
          <a:xfrm>
            <a:off x="187585" y="245538"/>
            <a:ext cx="8897500" cy="62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veter.ru/uploads/posts/2013-05/1369640218_solnce1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96" y="245538"/>
            <a:ext cx="6468077" cy="646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Музыка утра - Приветстви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9293" y="4941168"/>
            <a:ext cx="825624" cy="825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www.culture.ru/storage/images/1287ebf94f2957f4e82118d6e7fab1af/74b8ed2bf1f0eb71340992c29af1334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53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89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www.culture.ru/storage/images/1287ebf94f2957f4e82118d6e7fab1af/74b8ed2bf1f0eb71340992c29af1334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53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497" y="3474069"/>
            <a:ext cx="2494417" cy="3528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9809" y="3329607"/>
            <a:ext cx="2494417" cy="35283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3185145"/>
            <a:ext cx="2494417" cy="35283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20888"/>
            <a:ext cx="1287199" cy="864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229707"/>
            <a:ext cx="845294" cy="567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28" y="4301938"/>
            <a:ext cx="845294" cy="567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вуки животных - Крик зайца (mp3ha.org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8667" y="1628800"/>
            <a:ext cx="685333" cy="58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2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424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83" y="260648"/>
            <a:ext cx="2494417" cy="3528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828" y="237485"/>
            <a:ext cx="2494417" cy="35283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237486"/>
            <a:ext cx="2494417" cy="35283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20888"/>
            <a:ext cx="1287199" cy="864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0" y="3570622"/>
            <a:ext cx="9144000" cy="247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https://avatars.mds.yandex.net/get-zen_doc/1567436/pub_5fd497db5a2c8e1f2c8cdca4_5fd4b24a9480ec78dc96f78e/scale_12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t="49296" r="73709" b="5633"/>
          <a:stretch/>
        </p:blipFill>
        <p:spPr bwMode="auto">
          <a:xfrm>
            <a:off x="669638" y="3765878"/>
            <a:ext cx="1735361" cy="291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avatars.mds.yandex.net/get-zen_doc/1567436/pub_5fd497db5a2c8e1f2c8cdca4_5fd4b24a9480ec78dc96f78e/scale_12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t="49296" r="73709" b="5633"/>
          <a:stretch/>
        </p:blipFill>
        <p:spPr bwMode="auto">
          <a:xfrm>
            <a:off x="3704319" y="3765878"/>
            <a:ext cx="1735361" cy="291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avatars.mds.yandex.net/get-zen_doc/1567436/pub_5fd497db5a2c8e1f2c8cdca4_5fd4b24a9480ec78dc96f78e/scale_12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t="49296" r="73709" b="5633"/>
          <a:stretch/>
        </p:blipFill>
        <p:spPr bwMode="auto">
          <a:xfrm>
            <a:off x="6871072" y="3765878"/>
            <a:ext cx="1735361" cy="291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32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laurakingsleysmith.files.wordpress.com/2012/06/kandinsky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936"/>
          <a:stretch/>
        </p:blipFill>
        <p:spPr bwMode="auto">
          <a:xfrm>
            <a:off x="2945813" y="3356992"/>
            <a:ext cx="3556143" cy="298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aurakingsleysmith.files.wordpress.com/2012/06/kandinsky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1" r="33393"/>
          <a:stretch/>
        </p:blipFill>
        <p:spPr bwMode="auto">
          <a:xfrm>
            <a:off x="6084168" y="740573"/>
            <a:ext cx="260266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aurakingsleysmith.files.wordpress.com/2012/06/kandinsky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7"/>
          <a:stretch/>
        </p:blipFill>
        <p:spPr bwMode="auto">
          <a:xfrm>
            <a:off x="759120" y="546402"/>
            <a:ext cx="2982955" cy="298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9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pixabay.com/photo/2019/10/15/03/19/sea-4550474_1280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457612" cy="593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1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20888"/>
            <a:ext cx="1287199" cy="864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0" y="3570622"/>
            <a:ext cx="9144000" cy="247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img-fotki.yandex.ru/get/196010/200418627.18e/0_183d76_51086fbd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66" y="509872"/>
            <a:ext cx="3003028" cy="297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img-fotki.yandex.ru/get/196010/200418627.18e/0_183d76_51086fbd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794" y="545204"/>
            <a:ext cx="3003028" cy="297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mg-fotki.yandex.ru/get/196010/200418627.18e/0_183d76_51086fbd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12247"/>
            <a:ext cx="3003028" cy="297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e7.pngegg.com/pngimages/166/574/png-clipart-fruit-hazelnut-walnut-auglis-nuts-leaf-nuts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E6E6E7"/>
              </a:clrFrom>
              <a:clrTo>
                <a:srgbClr val="E6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8" r="9842"/>
          <a:stretch/>
        </p:blipFill>
        <p:spPr bwMode="auto">
          <a:xfrm rot="10800000">
            <a:off x="307975" y="3864525"/>
            <a:ext cx="262936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e7.pngegg.com/pngimages/166/574/png-clipart-fruit-hazelnut-walnut-auglis-nuts-leaf-nuts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E6E6E7"/>
              </a:clrFrom>
              <a:clrTo>
                <a:srgbClr val="E6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8" r="9842"/>
          <a:stretch/>
        </p:blipFill>
        <p:spPr bwMode="auto">
          <a:xfrm rot="10800000">
            <a:off x="3257320" y="3864524"/>
            <a:ext cx="262936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e7.pngegg.com/pngimages/166/574/png-clipart-fruit-hazelnut-walnut-auglis-nuts-leaf-nuts.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E6E6E7"/>
              </a:clrFrom>
              <a:clrTo>
                <a:srgbClr val="E6E6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8" r="9842"/>
          <a:stretch/>
        </p:blipFill>
        <p:spPr bwMode="auto">
          <a:xfrm rot="10800000">
            <a:off x="6084168" y="3864524"/>
            <a:ext cx="262936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08572"/>
            <a:ext cx="9302981" cy="6958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4" name="AutoShape 4" descr="Картинки по запросу цветочек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223" y="2141276"/>
            <a:ext cx="2545323" cy="3600400"/>
          </a:xfrm>
          <a:prstGeom prst="rect">
            <a:avLst/>
          </a:prstGeom>
        </p:spPr>
      </p:pic>
      <p:pic>
        <p:nvPicPr>
          <p:cNvPr id="1032" name="Picture 8" descr="https://i.gifer.com/5ka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85" y="298098"/>
            <a:ext cx="2119655" cy="184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3648" y="2852936"/>
            <a:ext cx="2121592" cy="1847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6043" y="2893623"/>
            <a:ext cx="2121592" cy="1847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9005" y="5093881"/>
            <a:ext cx="2121592" cy="1847248"/>
          </a:xfrm>
          <a:prstGeom prst="rect">
            <a:avLst/>
          </a:prstGeom>
        </p:spPr>
      </p:pic>
      <p:pic>
        <p:nvPicPr>
          <p:cNvPr id="6" name="Очень Звонкие Колокольчики Звуки Колокольчико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2239" y="1550544"/>
            <a:ext cx="588603" cy="588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2744" y="7307088"/>
            <a:ext cx="9157832" cy="685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120</Words>
  <Application>Microsoft Office PowerPoint</Application>
  <PresentationFormat>Экран (4:3)</PresentationFormat>
  <Paragraphs>16</Paragraphs>
  <Slides>17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64</cp:revision>
  <dcterms:modified xsi:type="dcterms:W3CDTF">2022-01-30T09:07:09Z</dcterms:modified>
</cp:coreProperties>
</file>