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DFB67-5E8C-4ADE-B5A7-226011421DD8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3CFED-D20E-488C-8E97-FA7A03A7EC2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IMG_20210930_135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</cp:revision>
  <dcterms:created xsi:type="dcterms:W3CDTF">2025-02-27T06:38:27Z</dcterms:created>
  <dcterms:modified xsi:type="dcterms:W3CDTF">2025-02-27T06:42:49Z</dcterms:modified>
</cp:coreProperties>
</file>