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9CB04-830C-46CD-9BDF-9A14B92CF6C9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98D25-9B2D-4C23-8B9B-C944612221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00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9CB04-830C-46CD-9BDF-9A14B92CF6C9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98D25-9B2D-4C23-8B9B-C944612221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54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00B050"/>
                </a:solidFill>
              </a:rPr>
              <a:t>Украшаем детский сад к Новому году!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16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00B050"/>
                </a:solidFill>
              </a:rPr>
              <a:t>Малыши украшают группу и наряжают елочку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51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solidFill>
                  <a:srgbClr val="00B050"/>
                </a:solidFill>
              </a:rPr>
              <a:t>Воспитанники средней группы выбирают  материал и игрушки для  новогоднего украшения </a:t>
            </a:r>
            <a:br>
              <a:rPr lang="ru-RU" sz="2800" b="1" smtClean="0">
                <a:solidFill>
                  <a:srgbClr val="00B050"/>
                </a:solidFill>
              </a:rPr>
            </a:br>
            <a:r>
              <a:rPr lang="ru-RU" sz="2800" b="1" smtClean="0">
                <a:solidFill>
                  <a:srgbClr val="00B050"/>
                </a:solidFill>
              </a:rPr>
              <a:t>интерьера группы 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20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00B050"/>
                </a:solidFill>
              </a:rPr>
              <a:t>Ребята старшей группы готовят украшения </a:t>
            </a:r>
            <a:br>
              <a:rPr lang="ru-RU" sz="3200" b="1" smtClean="0">
                <a:solidFill>
                  <a:srgbClr val="00B050"/>
                </a:solidFill>
              </a:rPr>
            </a:br>
            <a:r>
              <a:rPr lang="ru-RU" sz="3200" b="1" smtClean="0">
                <a:solidFill>
                  <a:srgbClr val="00B050"/>
                </a:solidFill>
              </a:rPr>
              <a:t>для городской елки 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25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800" smtClean="0"/>
              <a:t>Выставка детского творчества</a:t>
            </a:r>
            <a:br>
              <a:rPr lang="ru-RU" sz="2800" smtClean="0"/>
            </a:br>
            <a:r>
              <a:rPr lang="ru-RU" sz="2800" smtClean="0"/>
              <a:t> «Зимняя сказка»</a:t>
            </a:r>
            <a:br>
              <a:rPr lang="ru-RU" sz="2800" smtClean="0"/>
            </a:br>
            <a:r>
              <a:rPr lang="ru-RU" sz="2400" b="0" smtClean="0"/>
              <a:t>Воспитанники старшей группы оформили выставку.</a:t>
            </a:r>
            <a:br>
              <a:rPr lang="ru-RU" sz="2400" b="0" smtClean="0"/>
            </a:br>
            <a:r>
              <a:rPr lang="ru-RU" sz="2400" b="0" smtClean="0"/>
              <a:t>техники  :</a:t>
            </a:r>
            <a:br>
              <a:rPr lang="ru-RU" sz="2400" b="0" smtClean="0"/>
            </a:br>
            <a:r>
              <a:rPr lang="ru-RU" sz="2400" b="0" smtClean="0"/>
              <a:t>пластилинография , аппликация, нетрадиционные техники рисования.</a:t>
            </a:r>
            <a:br>
              <a:rPr lang="ru-RU" sz="2400" b="0" smtClean="0"/>
            </a:br>
            <a:endParaRPr lang="ru-RU" sz="2400" b="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46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rgbClr val="00B050"/>
                </a:solidFill>
              </a:rPr>
              <a:t>Коллективная работа </a:t>
            </a:r>
            <a:br>
              <a:rPr lang="ru-RU" sz="3200" smtClean="0">
                <a:solidFill>
                  <a:srgbClr val="00B050"/>
                </a:solidFill>
              </a:rPr>
            </a:br>
            <a:r>
              <a:rPr lang="ru-RU" sz="3200" smtClean="0">
                <a:solidFill>
                  <a:srgbClr val="00B050"/>
                </a:solidFill>
              </a:rPr>
              <a:t>«Новогоднее дерево»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4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rgbClr val="00B050"/>
                </a:solidFill>
              </a:rPr>
              <a:t>Веселых снеговиков для украшения интерьера смастерили воспитанники </a:t>
            </a:r>
            <a:br>
              <a:rPr lang="ru-RU" sz="3200" smtClean="0">
                <a:solidFill>
                  <a:srgbClr val="00B050"/>
                </a:solidFill>
              </a:rPr>
            </a:br>
            <a:r>
              <a:rPr lang="ru-RU" sz="3200" smtClean="0">
                <a:solidFill>
                  <a:srgbClr val="00B050"/>
                </a:solidFill>
              </a:rPr>
              <a:t>подготовительной к школе группы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11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smtClean="0">
                <a:solidFill>
                  <a:srgbClr val="00B050"/>
                </a:solidFill>
              </a:rPr>
              <a:t>Коллективная работа  детей </a:t>
            </a:r>
            <a:br>
              <a:rPr lang="ru-RU" sz="3600" b="1" smtClean="0">
                <a:solidFill>
                  <a:srgbClr val="00B050"/>
                </a:solidFill>
              </a:rPr>
            </a:br>
            <a:r>
              <a:rPr lang="ru-RU" sz="3600" b="1" smtClean="0">
                <a:solidFill>
                  <a:srgbClr val="00B050"/>
                </a:solidFill>
              </a:rPr>
              <a:t>группы раннего возраста</a:t>
            </a:r>
            <a:br>
              <a:rPr lang="ru-RU" sz="3600" b="1" smtClean="0">
                <a:solidFill>
                  <a:srgbClr val="00B050"/>
                </a:solidFill>
              </a:rPr>
            </a:br>
            <a:r>
              <a:rPr lang="ru-RU" sz="3600" b="1" smtClean="0">
                <a:solidFill>
                  <a:srgbClr val="00B050"/>
                </a:solidFill>
              </a:rPr>
              <a:t>«Наряжаем елочку.»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42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001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Украшаем детский сад к Новому году!</vt:lpstr>
      <vt:lpstr>Малыши украшают группу и наряжают елочку</vt:lpstr>
      <vt:lpstr>Воспитанники средней группы выбирают  материал и игрушки для  новогоднего украшения  интерьера группы </vt:lpstr>
      <vt:lpstr>Ребята старшей группы готовят украшения  для городской елки </vt:lpstr>
      <vt:lpstr>      Выставка детского творчества  «Зимняя сказка» Воспитанники старшей группы оформили выставку. техники  : пластилинография , аппликация, нетрадиционные техники рисования. </vt:lpstr>
      <vt:lpstr>Коллективная работа  «Новогоднее дерево»</vt:lpstr>
      <vt:lpstr>Веселых снеговиков для украшения интерьера смастерили воспитанники  подготовительной к школе группы</vt:lpstr>
      <vt:lpstr>Коллективная работа  детей  группы раннего возраста «Наряжаем елочку.»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Украшаем детский сад к Новому году!</dc:title>
  <dc:creator>user</dc:creator>
  <cp:lastModifiedBy>user</cp:lastModifiedBy>
  <cp:revision>1</cp:revision>
  <dcterms:created xsi:type="dcterms:W3CDTF">2022-12-16T09:08:11Z</dcterms:created>
  <dcterms:modified xsi:type="dcterms:W3CDTF">2022-12-16T09:08:11Z</dcterms:modified>
</cp:coreProperties>
</file>