
<file path=[Content_Types].xml><?xml version="1.0" encoding="utf-8"?>
<Types xmlns="http://schemas.openxmlformats.org/package/2006/content-types">
  <Default ContentType="image/gif" Extension="gif"/>
  <Default ContentType="image/jpeg" Extension="jpe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6858000" cy="9144000"/>
  <p:notesSz cx="9144000" cy="6858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5940675A-B579-460E-94D1-54222C63F5DA}" styleName="Нет стиля, сетка таблицы">
    <a:wholeTbl>
      <a:tcTxStyle b="def" i="def"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 b="def" i="def"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2H>
      <a:tcStyle/>
    </a:band2H>
    <a:band1V>
      <a:tcStyle>
        <a:fill>
          <a:solidFill>
            <a:schemeClr val="accent1">
              <a:tint val="40000"/>
            </a:schemeClr>
          </a:solidFill>
        </a:fill>
      </a:tcStyle>
    </a:band1V>
    <a:band2V>
      <a:tcStyle/>
    </a:band2V>
    <a:la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def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 i="def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no" ?>
<Relationships xmlns="http://schemas.openxmlformats.org/package/2006/relationships">
  <Relationship Id="rId17" Target="slides/slide15.xml" Type="http://schemas.openxmlformats.org/officeDocument/2006/relationships/slide"/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18" Target="tableStyles.xml" Type="http://schemas.openxmlformats.org/officeDocument/2006/relationships/tableStyles"/>
  <Relationship Id="rId4" Target="slides/slide2.xml" Type="http://schemas.openxmlformats.org/officeDocument/2006/relationships/slide"/>
  <Relationship Id="rId3" Target="slides/slide1.xml" Type="http://schemas.openxmlformats.org/officeDocument/2006/relationships/slide"/>
  <Relationship Id="rId12" Target="slides/slide10.xml" Type="http://schemas.openxmlformats.org/officeDocument/2006/relationships/slide"/>
  <Relationship Id="rId10" Target="slides/slide8.xml" Type="http://schemas.openxmlformats.org/officeDocument/2006/relationships/slide"/>
  <Relationship Id="rId5" Target="slides/slide3.xml" Type="http://schemas.openxmlformats.org/officeDocument/2006/relationships/slide"/>
  <Relationship Id="rId11" Target="slides/slide9.xml" Type="http://schemas.openxmlformats.org/officeDocument/2006/relationships/slide"/>
  <Relationship Id="rId8" Target="slides/slide6.xml" Type="http://schemas.openxmlformats.org/officeDocument/2006/relationships/slide"/>
  <Relationship Id="rId16" Target="slides/slide14.xml" Type="http://schemas.openxmlformats.org/officeDocument/2006/relationships/slide"/>
  <Relationship Id="rId2" Target="slideMasters/slideMaster1.xml" Type="http://schemas.openxmlformats.org/officeDocument/2006/relationships/slideMaster"/>
  <Relationship Id="rId9" Target="slides/slide7.xml" Type="http://schemas.openxmlformats.org/officeDocument/2006/relationships/slide"/>
  <Relationship Id="rId15" Target="slides/slide13.xml" Type="http://schemas.openxmlformats.org/officeDocument/2006/relationships/slide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53" name="GroupShape 5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4" name="Shape 54"/>
          <p:cNvSpPr txBox="true"/>
          <p:nvPr isPhoto="false">
            <p:ph idx="0" type="title"/>
          </p:nvPr>
        </p:nvSpPr>
        <p:spPr>
          <a:xfrm flipH="false" flipV="false" rot="0">
            <a:off x="514350" y="2840568"/>
            <a:ext cx="5829300" cy="196003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5" name="Shape 55"/>
          <p:cNvSpPr txBox="true"/>
          <p:nvPr isPhoto="false">
            <p:ph idx="1" type="subTitle"/>
          </p:nvPr>
        </p:nvSpPr>
        <p:spPr>
          <a:xfrm flipH="false" flipV="false" rot="0"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56" name="Shape 5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57" name="Shape 5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8" name="Shape 5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13" name="GroupShape 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" name="Shape 1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6" name="Shape 1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17" name="Shape 1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8" name="Shape 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4972050" y="366185"/>
            <a:ext cx="1543050" cy="7802033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342900" y="366185"/>
            <a:ext cx="4514850" cy="7802033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11" name="Shape 1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" name="Shape 1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47" name="GroupShape 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8" name="Shape 4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9" name="Shape 49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0" name="Shape 5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51" name="Shape 5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2" name="Shape 5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xfrm flipH="false" flipV="false" rot="0">
            <a:off x="541735" y="5875867"/>
            <a:ext cx="5829300" cy="1816100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body"/>
          </p:nvPr>
        </p:nvSpPr>
        <p:spPr>
          <a:xfrm flipH="false" flipV="false" rot="0">
            <a:off x="541735" y="3875618"/>
            <a:ext cx="5829300" cy="2000248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26" name="GroupShape 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" name="Shape 2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8" name="Shape 2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29" name="Shape 2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0" name="Shape 3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40" name="GroupShape 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" name="Shape 4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2" name="Shape 42"/>
          <p:cNvSpPr txBox="true"/>
          <p:nvPr isPhoto="false">
            <p:ph idx="1" type="body"/>
          </p:nvPr>
        </p:nvSpPr>
        <p:spPr>
          <a:xfrm flipH="false" flipV="false" rot="0">
            <a:off x="342900" y="2133601"/>
            <a:ext cx="3028950" cy="6034617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3" name="Shape 43"/>
          <p:cNvSpPr txBox="true"/>
          <p:nvPr isPhoto="false">
            <p:ph idx="2" type="body"/>
          </p:nvPr>
        </p:nvSpPr>
        <p:spPr>
          <a:xfrm flipH="false" flipV="false" rot="0">
            <a:off x="3486150" y="2133601"/>
            <a:ext cx="3028950" cy="6034617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4" name="Shape 4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45" name="Shape 4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6" name="Shape 4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66" name="GroupShape 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31" name="GroupShape 3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2" name="Shape 32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3" name="Shape 33"/>
          <p:cNvSpPr txBox="true"/>
          <p:nvPr isPhoto="false">
            <p:ph idx="1" type="body"/>
          </p:nvPr>
        </p:nvSpPr>
        <p:spPr>
          <a:xfrm flipH="false" flipV="false" rot="0">
            <a:off x="342900" y="2046816"/>
            <a:ext cx="3030141" cy="853015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4" name="Shape 34"/>
          <p:cNvSpPr txBox="true"/>
          <p:nvPr isPhoto="false">
            <p:ph idx="2" type="body"/>
          </p:nvPr>
        </p:nvSpPr>
        <p:spPr>
          <a:xfrm flipH="false" flipV="false" rot="0">
            <a:off x="342900" y="2899833"/>
            <a:ext cx="3030141" cy="5268384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5" name="Shape 35"/>
          <p:cNvSpPr txBox="true"/>
          <p:nvPr isPhoto="false">
            <p:ph idx="3" type="body"/>
          </p:nvPr>
        </p:nvSpPr>
        <p:spPr>
          <a:xfrm flipH="false" flipV="false" rot="0">
            <a:off x="3483769" y="2046816"/>
            <a:ext cx="3031330" cy="853015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6" name="Shape 36"/>
          <p:cNvSpPr txBox="true"/>
          <p:nvPr isPhoto="false">
            <p:ph idx="4" type="body"/>
          </p:nvPr>
        </p:nvSpPr>
        <p:spPr>
          <a:xfrm flipH="false" flipV="false" rot="0">
            <a:off x="3483769" y="2899833"/>
            <a:ext cx="3031330" cy="5268384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7" name="Shape 3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38" name="Shape 3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9" name="Shape 3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19" name="GroupShape 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" name="Shape 20"/>
          <p:cNvSpPr txBox="true"/>
          <p:nvPr isPhoto="false">
            <p:ph idx="0" type="title"/>
          </p:nvPr>
        </p:nvSpPr>
        <p:spPr>
          <a:xfrm flipH="false" flipV="false" rot="0">
            <a:off x="342900" y="364067"/>
            <a:ext cx="2256235" cy="1549399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21" name="Shape 21"/>
          <p:cNvSpPr txBox="true"/>
          <p:nvPr isPhoto="false">
            <p:ph idx="1" type="body"/>
          </p:nvPr>
        </p:nvSpPr>
        <p:spPr>
          <a:xfrm flipH="false" flipV="false" rot="0">
            <a:off x="2681287" y="364067"/>
            <a:ext cx="3833813" cy="7804151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2" name="Shape 22"/>
          <p:cNvSpPr txBox="true"/>
          <p:nvPr isPhoto="false">
            <p:ph idx="2" type="body"/>
          </p:nvPr>
        </p:nvSpPr>
        <p:spPr>
          <a:xfrm flipH="false" flipV="false" rot="0">
            <a:off x="342900" y="1913466"/>
            <a:ext cx="2256235" cy="6254751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23" name="Shape 2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24" name="Shape 2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5" name="Shape 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59" name="GroupShape 5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0" name="Shape 60"/>
          <p:cNvSpPr txBox="true"/>
          <p:nvPr isPhoto="false">
            <p:ph idx="0" type="title"/>
          </p:nvPr>
        </p:nvSpPr>
        <p:spPr>
          <a:xfrm flipH="false" flipV="false" rot="0">
            <a:off x="1344216" y="6400800"/>
            <a:ext cx="4114800" cy="755650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1" name="Shape 61"/>
          <p:cNvSpPr txBox="true"/>
          <p:nvPr isPhoto="false">
            <p:ph idx="1" type="body"/>
          </p:nvPr>
        </p:nvSpPr>
        <p:spPr>
          <a:xfrm flipH="false" flipV="false" rot="0">
            <a:off x="1344216" y="817033"/>
            <a:ext cx="4114800" cy="54864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62" name="Shape 62"/>
          <p:cNvSpPr txBox="true"/>
          <p:nvPr isPhoto="false">
            <p:ph idx="2" type="body"/>
          </p:nvPr>
        </p:nvSpPr>
        <p:spPr>
          <a:xfrm flipH="false" flipV="false" rot="0">
            <a:off x="1344216" y="7156451"/>
            <a:ext cx="4114800" cy="1073149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3" name="Shape 6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17.02.2023</a:t>
            </a:r>
          </a:p>
        </p:txBody>
      </p:sp>
      <p:sp>
        <p:nvSpPr>
          <p:cNvPr hidden="false" id="64" name="Shape 6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5" name="Shape 6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342900" y="366184"/>
            <a:ext cx="6172200" cy="152400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342900" y="2133601"/>
            <a:ext cx="6172200" cy="6034617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342900" y="8475134"/>
            <a:ext cx="1600200" cy="486833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17.02.2023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2343150" y="8475134"/>
            <a:ext cx="2171700" cy="486833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4914900" y="8475134"/>
            <a:ext cx="1600200" cy="486833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ctr" lvl="0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900" lvl="0" marL="342900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50" lvl="1" marL="742950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6" Target="../media/6.jpeg" Type="http://schemas.openxmlformats.org/officeDocument/2006/relationships/image"/>
  <Relationship Id="rId1" Target="../media/1.jpeg" Type="http://schemas.openxmlformats.org/officeDocument/2006/relationships/image"/>
  <Relationship Id="rId2" Target="../media/2.jpeg" Type="http://schemas.openxmlformats.org/officeDocument/2006/relationships/image"/>
  <Relationship Id="rId3" Target="../media/3.jpeg" Type="http://schemas.openxmlformats.org/officeDocument/2006/relationships/image"/>
  <Relationship Id="rId8" Target="../slideLayouts/slideLayout2.xml" Type="http://schemas.openxmlformats.org/officeDocument/2006/relationships/slideLayout"/>
  <Relationship Id="rId4" Target="../media/4.jpeg" Type="http://schemas.openxmlformats.org/officeDocument/2006/relationships/image"/>
  <Relationship Id="rId7" Target="../media/7.jpeg" Type="http://schemas.openxmlformats.org/officeDocument/2006/relationships/image"/>
  <Relationship Id="rId5" Target="../media/5.jpeg" Type="http://schemas.openxmlformats.org/officeDocument/2006/relationships/image"/>
</Relationships>

</file>

<file path=ppt/slides/_rels/slide10.xml.rels><?xml version="1.0" encoding="UTF-8" standalone="no" ?>
<Relationships xmlns="http://schemas.openxmlformats.org/package/2006/relationships">
  <Relationship Id="rId6" Target="../media/58.jpeg" Type="http://schemas.openxmlformats.org/officeDocument/2006/relationships/image"/>
  <Relationship Id="rId1" Target="../media/53.jpeg" Type="http://schemas.openxmlformats.org/officeDocument/2006/relationships/image"/>
  <Relationship Id="rId2" Target="../media/54.jpeg" Type="http://schemas.openxmlformats.org/officeDocument/2006/relationships/image"/>
  <Relationship Id="rId3" Target="../media/55.jpeg" Type="http://schemas.openxmlformats.org/officeDocument/2006/relationships/image"/>
  <Relationship Id="rId8" Target="../slideLayouts/slideLayout2.xml" Type="http://schemas.openxmlformats.org/officeDocument/2006/relationships/slideLayout"/>
  <Relationship Id="rId4" Target="../media/56.jpeg" Type="http://schemas.openxmlformats.org/officeDocument/2006/relationships/image"/>
  <Relationship Id="rId7" Target="../media/59.jpeg" Type="http://schemas.openxmlformats.org/officeDocument/2006/relationships/image"/>
  <Relationship Id="rId5" Target="../media/57.jpeg" Type="http://schemas.openxmlformats.org/officeDocument/2006/relationships/image"/>
</Relationships>

</file>

<file path=ppt/slides/_rels/slide11.xml.rels><?xml version="1.0" encoding="UTF-8" standalone="no" ?>
<Relationships xmlns="http://schemas.openxmlformats.org/package/2006/relationships">
  <Relationship Id="rId6" Target="../media/65.png" Type="http://schemas.openxmlformats.org/officeDocument/2006/relationships/image"/>
  <Relationship Id="rId1" Target="../media/60.jpeg" Type="http://schemas.openxmlformats.org/officeDocument/2006/relationships/image"/>
  <Relationship Id="rId2" Target="../media/61.jpeg" Type="http://schemas.openxmlformats.org/officeDocument/2006/relationships/image"/>
  <Relationship Id="rId3" Target="../media/62.jpeg" Type="http://schemas.openxmlformats.org/officeDocument/2006/relationships/image"/>
  <Relationship Id="rId4" Target="../media/63.png" Type="http://schemas.openxmlformats.org/officeDocument/2006/relationships/image"/>
  <Relationship Id="rId7" Target="../slideLayouts/slideLayout2.xml" Type="http://schemas.openxmlformats.org/officeDocument/2006/relationships/slideLayout"/>
  <Relationship Id="rId5" Target="../media/64.gif" Type="http://schemas.openxmlformats.org/officeDocument/2006/relationships/image"/>
</Relationships>

</file>

<file path=ppt/slides/_rels/slide12.xml.rels><?xml version="1.0" encoding="UTF-8" standalone="no" ?>
<Relationships xmlns="http://schemas.openxmlformats.org/package/2006/relationships">
  <Relationship Id="rId6" Target="../media/71.png" Type="http://schemas.openxmlformats.org/officeDocument/2006/relationships/image"/>
  <Relationship Id="rId1" Target="../media/66.png" Type="http://schemas.openxmlformats.org/officeDocument/2006/relationships/image"/>
  <Relationship Id="rId10" Target="../slideLayouts/slideLayout2.xml" Type="http://schemas.openxmlformats.org/officeDocument/2006/relationships/slideLayout"/>
  <Relationship Id="rId2" Target="../media/67.png" Type="http://schemas.openxmlformats.org/officeDocument/2006/relationships/image"/>
  <Relationship Id="rId3" Target="../media/68.jpeg" Type="http://schemas.openxmlformats.org/officeDocument/2006/relationships/image"/>
  <Relationship Id="rId8" Target="../media/73.jpeg" Type="http://schemas.openxmlformats.org/officeDocument/2006/relationships/image"/>
  <Relationship Id="rId4" Target="../media/69.jpeg" Type="http://schemas.openxmlformats.org/officeDocument/2006/relationships/image"/>
  <Relationship Id="rId9" Target="../media/74.jpeg" Type="http://schemas.openxmlformats.org/officeDocument/2006/relationships/image"/>
  <Relationship Id="rId7" Target="../media/72.png" Type="http://schemas.openxmlformats.org/officeDocument/2006/relationships/image"/>
  <Relationship Id="rId5" Target="../media/70.gif" Type="http://schemas.openxmlformats.org/officeDocument/2006/relationships/image"/>
</Relationships>

</file>

<file path=ppt/slides/_rels/slide13.xml.rels><?xml version="1.0" encoding="UTF-8" standalone="no" ?>
<Relationships xmlns="http://schemas.openxmlformats.org/package/2006/relationships">
  <Relationship Id="rId6" Target="../media/80.jpeg" Type="http://schemas.openxmlformats.org/officeDocument/2006/relationships/image"/>
  <Relationship Id="rId1" Target="../media/75.jpeg" Type="http://schemas.openxmlformats.org/officeDocument/2006/relationships/image"/>
  <Relationship Id="rId2" Target="../media/76.png" Type="http://schemas.openxmlformats.org/officeDocument/2006/relationships/image"/>
  <Relationship Id="rId3" Target="../media/77.jpeg" Type="http://schemas.openxmlformats.org/officeDocument/2006/relationships/image"/>
  <Relationship Id="rId8" Target="../media/82.jpeg" Type="http://schemas.openxmlformats.org/officeDocument/2006/relationships/image"/>
  <Relationship Id="rId4" Target="../media/78.jpeg" Type="http://schemas.openxmlformats.org/officeDocument/2006/relationships/image"/>
  <Relationship Id="rId9" Target="../slideLayouts/slideLayout2.xml" Type="http://schemas.openxmlformats.org/officeDocument/2006/relationships/slideLayout"/>
  <Relationship Id="rId7" Target="../media/81.jpeg" Type="http://schemas.openxmlformats.org/officeDocument/2006/relationships/image"/>
  <Relationship Id="rId5" Target="../media/79.jpeg" Type="http://schemas.openxmlformats.org/officeDocument/2006/relationships/image"/>
</Relationships>

</file>

<file path=ppt/slides/_rels/slide1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6" Target="../media/88.jpeg" Type="http://schemas.openxmlformats.org/officeDocument/2006/relationships/image"/>
  <Relationship Id="rId1" Target="../media/83.jpeg" Type="http://schemas.openxmlformats.org/officeDocument/2006/relationships/image"/>
  <Relationship Id="rId2" Target="../media/84.jpeg" Type="http://schemas.openxmlformats.org/officeDocument/2006/relationships/image"/>
  <Relationship Id="rId3" Target="../media/85.png" Type="http://schemas.openxmlformats.org/officeDocument/2006/relationships/image"/>
  <Relationship Id="rId8" Target="../slideLayouts/slideLayout2.xml" Type="http://schemas.openxmlformats.org/officeDocument/2006/relationships/slideLayout"/>
  <Relationship Id="rId4" Target="../media/86.jpeg" Type="http://schemas.openxmlformats.org/officeDocument/2006/relationships/image"/>
  <Relationship Id="rId7" Target="../media/89.jpeg" Type="http://schemas.openxmlformats.org/officeDocument/2006/relationships/image"/>
  <Relationship Id="rId5" Target="../media/87.jpeg" Type="http://schemas.openxmlformats.org/officeDocument/2006/relationships/image"/>
</Relationships>

</file>

<file path=ppt/slides/_rels/slide2.xml.rels><?xml version="1.0" encoding="UTF-8" standalone="no" ?>
<Relationships xmlns="http://schemas.openxmlformats.org/package/2006/relationships">
  <Relationship Id="rId1" Target="../media/8.jpeg" Type="http://schemas.openxmlformats.org/officeDocument/2006/relationships/image"/>
  <Relationship Id="rId2" Target="../media/9.png" Type="http://schemas.openxmlformats.org/officeDocument/2006/relationships/image"/>
  <Relationship Id="rId3" Target="../media/10.png" Type="http://schemas.openxmlformats.org/officeDocument/2006/relationships/image"/>
  <Relationship Id="rId4" Target="../media/11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7" Target="../media/18.png" Type="http://schemas.openxmlformats.org/officeDocument/2006/relationships/image"/>
  <Relationship Id="rId6" Target="../media/17.png" Type="http://schemas.openxmlformats.org/officeDocument/2006/relationships/image"/>
  <Relationship Id="rId14" Target="../slideLayouts/slideLayout2.xml" Type="http://schemas.openxmlformats.org/officeDocument/2006/relationships/slideLayout"/>
  <Relationship Id="rId13" Target="../media/24.png" Type="http://schemas.openxmlformats.org/officeDocument/2006/relationships/image"/>
  <Relationship Id="rId4" Target="../media/15.png" Type="http://schemas.openxmlformats.org/officeDocument/2006/relationships/image"/>
  <Relationship Id="rId3" Target="../media/14.png" Type="http://schemas.openxmlformats.org/officeDocument/2006/relationships/image"/>
  <Relationship Id="rId12" Target="../media/23.png" Type="http://schemas.openxmlformats.org/officeDocument/2006/relationships/image"/>
  <Relationship Id="rId10" Target="../media/21.png" Type="http://schemas.openxmlformats.org/officeDocument/2006/relationships/image"/>
  <Relationship Id="rId5" Target="../media/16.png" Type="http://schemas.openxmlformats.org/officeDocument/2006/relationships/image"/>
  <Relationship Id="rId11" Target="../media/22.png" Type="http://schemas.openxmlformats.org/officeDocument/2006/relationships/image"/>
  <Relationship Id="rId8" Target="../media/19.png" Type="http://schemas.openxmlformats.org/officeDocument/2006/relationships/image"/>
  <Relationship Id="rId2" Target="../media/13.png" Type="http://schemas.openxmlformats.org/officeDocument/2006/relationships/image"/>
  <Relationship Id="rId9" Target="../media/20.png" Type="http://schemas.openxmlformats.org/officeDocument/2006/relationships/image"/>
  <Relationship Id="rId1" Target="../media/12.png" Type="http://schemas.openxmlformats.org/officeDocument/2006/relationships/image"/>
</Relationships>

</file>

<file path=ppt/slides/_rels/slide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25.png" Type="http://schemas.openxmlformats.org/officeDocument/2006/relationships/image"/>
  <Relationship Id="rId2" Target="../media/26.pn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6" Target="../media/32.jpeg" Type="http://schemas.openxmlformats.org/officeDocument/2006/relationships/image"/>
  <Relationship Id="rId1" Target="../media/27.gif" Type="http://schemas.openxmlformats.org/officeDocument/2006/relationships/image"/>
  <Relationship Id="rId10" Target="../slideLayouts/slideLayout2.xml" Type="http://schemas.openxmlformats.org/officeDocument/2006/relationships/slideLayout"/>
  <Relationship Id="rId2" Target="../media/28.jpeg" Type="http://schemas.openxmlformats.org/officeDocument/2006/relationships/image"/>
  <Relationship Id="rId3" Target="../media/29.png" Type="http://schemas.openxmlformats.org/officeDocument/2006/relationships/image"/>
  <Relationship Id="rId8" Target="../media/34.jpeg" Type="http://schemas.openxmlformats.org/officeDocument/2006/relationships/image"/>
  <Relationship Id="rId4" Target="../media/30.png" Type="http://schemas.openxmlformats.org/officeDocument/2006/relationships/image"/>
  <Relationship Id="rId9" Target="../media/35.png" Type="http://schemas.openxmlformats.org/officeDocument/2006/relationships/image"/>
  <Relationship Id="rId7" Target="../media/33.jpeg" Type="http://schemas.openxmlformats.org/officeDocument/2006/relationships/image"/>
  <Relationship Id="rId5" Target="../media/31.jpeg" Type="http://schemas.openxmlformats.org/officeDocument/2006/relationships/image"/>
</Relationships>

</file>

<file path=ppt/slides/_rels/slide7.xml.rels><?xml version="1.0" encoding="UTF-8" standalone="no" ?>
<Relationships xmlns="http://schemas.openxmlformats.org/package/2006/relationships">
  <Relationship Id="rId6" Target="../media/41.jpeg" Type="http://schemas.openxmlformats.org/officeDocument/2006/relationships/image"/>
  <Relationship Id="rId1" Target="../media/36.jpeg" Type="http://schemas.openxmlformats.org/officeDocument/2006/relationships/image"/>
  <Relationship Id="rId2" Target="../media/37.jpeg" Type="http://schemas.openxmlformats.org/officeDocument/2006/relationships/image"/>
  <Relationship Id="rId3" Target="../media/38.jpeg" Type="http://schemas.openxmlformats.org/officeDocument/2006/relationships/image"/>
  <Relationship Id="rId4" Target="../media/39.png" Type="http://schemas.openxmlformats.org/officeDocument/2006/relationships/image"/>
  <Relationship Id="rId7" Target="../slideLayouts/slideLayout2.xml" Type="http://schemas.openxmlformats.org/officeDocument/2006/relationships/slideLayout"/>
  <Relationship Id="rId5" Target="../media/40.png" Type="http://schemas.openxmlformats.org/officeDocument/2006/relationships/image"/>
</Relationships>

</file>

<file path=ppt/slides/_rels/slide8.xml.rels><?xml version="1.0" encoding="UTF-8" standalone="no" ?>
<Relationships xmlns="http://schemas.openxmlformats.org/package/2006/relationships">
  <Relationship Id="rId6" Target="../slideLayouts/slideLayout2.xml" Type="http://schemas.openxmlformats.org/officeDocument/2006/relationships/slideLayout"/>
  <Relationship Id="rId1" Target="../media/42.jpeg" Type="http://schemas.openxmlformats.org/officeDocument/2006/relationships/image"/>
  <Relationship Id="rId2" Target="../media/43.jpeg" Type="http://schemas.openxmlformats.org/officeDocument/2006/relationships/image"/>
  <Relationship Id="rId3" Target="../media/44.png" Type="http://schemas.openxmlformats.org/officeDocument/2006/relationships/image"/>
  <Relationship Id="rId4" Target="../media/45.jpeg" Type="http://schemas.openxmlformats.org/officeDocument/2006/relationships/image"/>
  <Relationship Id="rId5" Target="../media/46.jpeg" Type="http://schemas.openxmlformats.org/officeDocument/2006/relationships/image"/>
</Relationships>

</file>

<file path=ppt/slides/_rels/slide9.xml.rels><?xml version="1.0" encoding="UTF-8" standalone="no" ?>
<Relationships xmlns="http://schemas.openxmlformats.org/package/2006/relationships">
  <Relationship Id="rId6" Target="../media/52.jpeg" Type="http://schemas.openxmlformats.org/officeDocument/2006/relationships/image"/>
  <Relationship Id="rId1" Target="../media/47.jpeg" Type="http://schemas.openxmlformats.org/officeDocument/2006/relationships/image"/>
  <Relationship Id="rId2" Target="../media/48.gif" Type="http://schemas.openxmlformats.org/officeDocument/2006/relationships/image"/>
  <Relationship Id="rId3" Target="../media/49.jpeg" Type="http://schemas.openxmlformats.org/officeDocument/2006/relationships/image"/>
  <Relationship Id="rId4" Target="../media/50.jpeg" Type="http://schemas.openxmlformats.org/officeDocument/2006/relationships/image"/>
  <Relationship Id="rId7" Target="../slideLayouts/slideLayout2.xml" Type="http://schemas.openxmlformats.org/officeDocument/2006/relationships/slideLayout"/>
  <Relationship Id="rId5" Target="../media/51.jpe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78" name="Picture 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643578" y="357158"/>
            <a:ext cx="785817" cy="1071569"/>
          </a:xfrm>
          <a:prstGeom prst="rect">
            <a:avLst/>
          </a:prstGeom>
        </p:spPr>
      </p:pic>
      <p:pic>
        <p:nvPicPr>
          <p:cNvPr hidden="false" id="80" name="Picture 8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71480" y="357158"/>
            <a:ext cx="1071569" cy="1071569"/>
          </a:xfrm>
          <a:prstGeom prst="rect">
            <a:avLst/>
          </a:prstGeom>
        </p:spPr>
      </p:pic>
      <p:pic>
        <p:nvPicPr>
          <p:cNvPr hidden="false" id="82" name="Picture 82"/>
          <p:cNvPicPr preferRelativeResize="true"/>
          <p:nvPr isPhoto="false"/>
        </p:nvPicPr>
        <p:blipFill>
          <a:blip r:embed="rId3"/>
          <a:srcRect b="15625" l="0" r="0" t="15625"/>
          <a:stretch/>
        </p:blipFill>
        <p:spPr>
          <a:xfrm flipH="false" flipV="false" rot="0">
            <a:off x="214290" y="3500430"/>
            <a:ext cx="6357981" cy="4929222"/>
          </a:xfrm>
          <a:prstGeom prst="rect">
            <a:avLst/>
          </a:prstGeom>
        </p:spPr>
      </p:pic>
      <p:sp>
        <p:nvSpPr>
          <p:cNvPr hidden="false" id="83" name="Shape 83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4" name="Shape 84"/>
          <p:cNvSpPr txBox="false"/>
          <p:nvPr isPhoto="false"/>
        </p:nvSpPr>
        <p:spPr>
          <a:xfrm flipH="false" flipV="false" rot="0">
            <a:off x="428604" y="2285984"/>
            <a:ext cx="6072230" cy="150810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"Логопедическая тетрадь автоматизация звука Л"</a:t>
            </a:r>
            <a:br>
              <a:rPr b="true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2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86" name="Picture 86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3643314" y="357158"/>
            <a:ext cx="785817" cy="1000132"/>
          </a:xfrm>
          <a:prstGeom prst="rect">
            <a:avLst/>
          </a:prstGeom>
        </p:spPr>
      </p:pic>
      <p:pic>
        <p:nvPicPr>
          <p:cNvPr hidden="false" id="88" name="Picture 88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500570" y="285720"/>
            <a:ext cx="1143008" cy="1071570"/>
          </a:xfrm>
          <a:prstGeom prst="rect">
            <a:avLst/>
          </a:prstGeom>
        </p:spPr>
      </p:pic>
      <p:pic>
        <p:nvPicPr>
          <p:cNvPr hidden="false" id="90" name="Picture 90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2714620" y="357158"/>
            <a:ext cx="805717" cy="985772"/>
          </a:xfrm>
          <a:prstGeom prst="rect">
            <a:avLst/>
          </a:prstGeom>
        </p:spPr>
      </p:pic>
      <p:pic>
        <p:nvPicPr>
          <p:cNvPr hidden="false" id="92" name="Picture 92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1714488" y="285720"/>
            <a:ext cx="928694" cy="1071570"/>
          </a:xfrm>
          <a:prstGeom prst="rect">
            <a:avLst/>
          </a:prstGeom>
        </p:spPr>
      </p:pic>
      <p:sp>
        <p:nvSpPr>
          <p:cNvPr hidden="false" id="93" name="Shape 93"/>
          <p:cNvSpPr txBox="true"/>
          <p:nvPr isPhoto="false"/>
        </p:nvSpPr>
        <p:spPr>
          <a:xfrm flipH="false" flipV="false" rot="0">
            <a:off x="1857364" y="8358214"/>
            <a:ext cx="3500461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86" name="GroupShape 2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88" name="Picture 288"/>
          <p:cNvPicPr preferRelativeResize="true"/>
          <p:nvPr isPhoto="false"/>
        </p:nvPicPr>
        <p:blipFill>
          <a:blip r:embed="rId1"/>
          <a:srcRect b="17257" l="22341" r="23403" t="0"/>
          <a:stretch/>
        </p:blipFill>
        <p:spPr>
          <a:xfrm flipH="false" flipV="false" rot="0">
            <a:off x="4286256" y="1643042"/>
            <a:ext cx="1214446" cy="2000264"/>
          </a:xfrm>
          <a:prstGeom prst="rect">
            <a:avLst/>
          </a:prstGeom>
        </p:spPr>
      </p:pic>
      <p:pic>
        <p:nvPicPr>
          <p:cNvPr hidden="false" id="290" name="Picture 290"/>
          <p:cNvPicPr preferRelativeResize="true"/>
          <p:nvPr isPhoto="false"/>
        </p:nvPicPr>
        <p:blipFill>
          <a:blip r:embed="rId2"/>
          <a:srcRect b="17257" l="22341" r="23403" t="8865"/>
          <a:stretch/>
        </p:blipFill>
        <p:spPr>
          <a:xfrm flipH="false" flipV="false" rot="0">
            <a:off x="4643446" y="2857488"/>
            <a:ext cx="1214446" cy="1785950"/>
          </a:xfrm>
          <a:prstGeom prst="rect">
            <a:avLst/>
          </a:prstGeom>
        </p:spPr>
      </p:pic>
      <p:sp>
        <p:nvSpPr>
          <p:cNvPr hidden="false" id="291" name="Shape 291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92" name="Shape 292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94" name="Picture 294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357694" y="4643438"/>
            <a:ext cx="1785950" cy="1934183"/>
          </a:xfrm>
          <a:prstGeom prst="rect">
            <a:avLst/>
          </a:prstGeom>
        </p:spPr>
      </p:pic>
      <p:pic>
        <p:nvPicPr>
          <p:cNvPr hidden="false" id="296" name="Picture 296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642918" y="1928792"/>
            <a:ext cx="2071702" cy="2208637"/>
          </a:xfrm>
          <a:prstGeom prst="rect">
            <a:avLst/>
          </a:prstGeom>
        </p:spPr>
      </p:pic>
      <p:sp>
        <p:nvSpPr>
          <p:cNvPr hidden="false" id="297" name="Shape 297"/>
          <p:cNvSpPr txBox="false"/>
          <p:nvPr isPhoto="false"/>
        </p:nvSpPr>
        <p:spPr>
          <a:xfrm flipH="false" flipV="false" rot="0">
            <a:off x="642918" y="357158"/>
            <a:ext cx="5715040" cy="120032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«Назови картинки». Каким цветом их нужно раскрасить (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гоЛубым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, 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саЛатовым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, 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жеЛтым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 или 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беЛым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)? Раскрась картинки. Составь словосочетание (Юла 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жеЛтая</a:t>
            </a:r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 и т.д.)</a:t>
            </a:r>
            <a:endParaRPr b="true"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99" name="Picture 299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2786058" y="6786578"/>
            <a:ext cx="2071702" cy="1337305"/>
          </a:xfrm>
          <a:prstGeom prst="rect">
            <a:avLst/>
          </a:prstGeom>
        </p:spPr>
      </p:pic>
      <p:pic>
        <p:nvPicPr>
          <p:cNvPr hidden="false" id="301" name="Picture 301"/>
          <p:cNvPicPr preferRelativeResize="true"/>
          <p:nvPr isPhoto="false"/>
        </p:nvPicPr>
        <p:blipFill>
          <a:blip r:embed="rId6"/>
          <a:srcRect b="6059" l="16983" r="23578" t="12121"/>
          <a:stretch/>
        </p:blipFill>
        <p:spPr>
          <a:xfrm flipH="false" flipV="false" rot="0">
            <a:off x="571480" y="6357950"/>
            <a:ext cx="1000132" cy="1928826"/>
          </a:xfrm>
          <a:prstGeom prst="rect">
            <a:avLst/>
          </a:prstGeom>
        </p:spPr>
      </p:pic>
      <p:pic>
        <p:nvPicPr>
          <p:cNvPr hidden="false" id="303" name="Picture 303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1500174" y="3357554"/>
            <a:ext cx="2714644" cy="3619525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04" name="GroupShape 30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306" name="Picture 30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57166" y="6072198"/>
            <a:ext cx="1928802" cy="2214578"/>
          </a:xfrm>
          <a:prstGeom prst="rect">
            <a:avLst/>
          </a:prstGeom>
        </p:spPr>
      </p:pic>
      <p:pic>
        <p:nvPicPr>
          <p:cNvPr hidden="false" id="308" name="Picture 30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548196" y="6500826"/>
            <a:ext cx="1943088" cy="1457316"/>
          </a:xfrm>
          <a:prstGeom prst="rect">
            <a:avLst/>
          </a:prstGeom>
        </p:spPr>
      </p:pic>
      <p:pic>
        <p:nvPicPr>
          <p:cNvPr hidden="false" id="310" name="Picture 310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357166" y="1928794"/>
            <a:ext cx="1801804" cy="1190619"/>
          </a:xfrm>
          <a:prstGeom prst="rect">
            <a:avLst/>
          </a:prstGeom>
        </p:spPr>
      </p:pic>
      <p:sp>
        <p:nvSpPr>
          <p:cNvPr hidden="false" id="311" name="Shape 311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12" name="Shape 312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13" name="Shape 313"/>
          <p:cNvSpPr txBox="false"/>
          <p:nvPr isPhoto="false"/>
        </p:nvSpPr>
        <p:spPr>
          <a:xfrm flipH="false" flipV="false" rot="0">
            <a:off x="2214554" y="1571604"/>
            <a:ext cx="2214578" cy="1928826"/>
          </a:xfrm>
          <a:prstGeom prst="donut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14" name="Shape 314"/>
          <p:cNvSpPr txBox="false"/>
          <p:nvPr isPhoto="false"/>
        </p:nvSpPr>
        <p:spPr>
          <a:xfrm flipH="false" flipV="false" rot="0">
            <a:off x="2285992" y="3929057"/>
            <a:ext cx="2214578" cy="1928826"/>
          </a:xfrm>
          <a:prstGeom prst="donut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15" name="Shape 315"/>
          <p:cNvSpPr txBox="false"/>
          <p:nvPr isPhoto="false"/>
        </p:nvSpPr>
        <p:spPr>
          <a:xfrm flipH="false" flipV="false" rot="0">
            <a:off x="2357430" y="6286512"/>
            <a:ext cx="2214577" cy="1928826"/>
          </a:xfrm>
          <a:prstGeom prst="donut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16" name="Shape 316"/>
          <p:cNvSpPr txBox="true"/>
          <p:nvPr isPhoto="false"/>
        </p:nvSpPr>
        <p:spPr>
          <a:xfrm flipH="false" flipV="false" rot="0">
            <a:off x="2714620" y="2143108"/>
            <a:ext cx="1214446" cy="76944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2</a:t>
            </a:r>
            <a:endParaRPr sz="4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17" name="Shape 317"/>
          <p:cNvSpPr txBox="true"/>
          <p:nvPr isPhoto="false"/>
        </p:nvSpPr>
        <p:spPr>
          <a:xfrm flipH="false" flipV="true" rot="10800000">
            <a:off x="2786058" y="4572000"/>
            <a:ext cx="1214445" cy="76944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5</a:t>
            </a:r>
            <a:endParaRPr sz="4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18" name="Shape 318"/>
          <p:cNvSpPr txBox="true"/>
          <p:nvPr isPhoto="false"/>
        </p:nvSpPr>
        <p:spPr>
          <a:xfrm flipH="false" flipV="false" rot="0">
            <a:off x="2857496" y="6858016"/>
            <a:ext cx="1214446" cy="76944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9</a:t>
            </a:r>
            <a:endParaRPr sz="4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320" name="Picture 320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357166" y="3500430"/>
            <a:ext cx="1785950" cy="2500330"/>
          </a:xfrm>
          <a:prstGeom prst="rect">
            <a:avLst/>
          </a:prstGeom>
        </p:spPr>
      </p:pic>
      <p:pic>
        <p:nvPicPr>
          <p:cNvPr hidden="false" id="322" name="Picture 322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643446" y="1785917"/>
            <a:ext cx="1848963" cy="1309681"/>
          </a:xfrm>
          <a:prstGeom prst="rect">
            <a:avLst/>
          </a:prstGeom>
        </p:spPr>
      </p:pic>
      <p:pic>
        <p:nvPicPr>
          <p:cNvPr hidden="false" id="324" name="Picture 324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4643446" y="3857620"/>
            <a:ext cx="1714488" cy="1821644"/>
          </a:xfrm>
          <a:prstGeom prst="rect">
            <a:avLst/>
          </a:prstGeom>
        </p:spPr>
      </p:pic>
      <p:sp>
        <p:nvSpPr>
          <p:cNvPr hidden="false" id="325" name="Shape 325"/>
          <p:cNvSpPr txBox="true"/>
          <p:nvPr isPhoto="false"/>
        </p:nvSpPr>
        <p:spPr>
          <a:xfrm flipH="false" flipV="false" rot="0">
            <a:off x="571480" y="571472"/>
            <a:ext cx="5857916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«Посчитай». Раскрась картинки.  А теперь посчитай их (Две пчелы, пять пчел, девять пчел).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26" name="GroupShape 3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328" name="Picture 32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71480" y="5143504"/>
            <a:ext cx="1571612" cy="2062740"/>
          </a:xfrm>
          <a:prstGeom prst="rect">
            <a:avLst/>
          </a:prstGeom>
        </p:spPr>
      </p:pic>
      <p:sp>
        <p:nvSpPr>
          <p:cNvPr hidden="false" id="329" name="Shape 329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30" name="Shape 330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graphicFrame>
        <p:nvGraphicFramePr>
          <p:cNvPr hidden="false" id="331" name="Table 331"/>
          <p:cNvGraphicFramePr/>
          <p:nvPr isPhoto="false"/>
        </p:nvGraphicFramePr>
        <p:xfrm flipH="false" flipV="false" rot="0">
          <a:off x="1000108" y="2714612"/>
          <a:ext cx="1000116" cy="370839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2" name="Table 332"/>
          <p:cNvGraphicFramePr/>
          <p:nvPr isPhoto="false"/>
        </p:nvGraphicFramePr>
        <p:xfrm flipH="false" flipV="false" rot="0">
          <a:off x="5143512" y="2714612"/>
          <a:ext cx="1000116" cy="370839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3" name="Table 333"/>
          <p:cNvGraphicFramePr/>
          <p:nvPr isPhoto="false"/>
        </p:nvGraphicFramePr>
        <p:xfrm flipH="false" flipV="false" rot="0">
          <a:off x="1000108" y="4786314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4" name="Table 334"/>
          <p:cNvGraphicFramePr/>
          <p:nvPr isPhoto="false"/>
        </p:nvGraphicFramePr>
        <p:xfrm flipH="false" flipV="false" rot="0">
          <a:off x="3143248" y="2714612"/>
          <a:ext cx="1000116" cy="370839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5" name="Table 335"/>
          <p:cNvGraphicFramePr/>
          <p:nvPr isPhoto="false"/>
        </p:nvGraphicFramePr>
        <p:xfrm flipH="false" flipV="false" rot="0">
          <a:off x="5072074" y="4714876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6" name="Table 336"/>
          <p:cNvGraphicFramePr/>
          <p:nvPr isPhoto="false"/>
        </p:nvGraphicFramePr>
        <p:xfrm flipH="false" flipV="false" rot="0">
          <a:off x="3143248" y="4786314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7" name="Table 337"/>
          <p:cNvGraphicFramePr/>
          <p:nvPr isPhoto="false"/>
        </p:nvGraphicFramePr>
        <p:xfrm flipH="false" flipV="false" rot="0">
          <a:off x="928669" y="7072330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graphicFrame>
        <p:nvGraphicFramePr>
          <p:cNvPr hidden="false" id="338" name="Table 338"/>
          <p:cNvGraphicFramePr/>
          <p:nvPr isPhoto="false"/>
        </p:nvGraphicFramePr>
        <p:xfrm flipH="false" flipV="false" rot="0">
          <a:off x="3143248" y="7072330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pic>
        <p:nvPicPr>
          <p:cNvPr hidden="false" id="340" name="Picture 34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929198" y="3214678"/>
            <a:ext cx="1214446" cy="1290349"/>
          </a:xfrm>
          <a:prstGeom prst="rect">
            <a:avLst/>
          </a:prstGeom>
        </p:spPr>
      </p:pic>
      <p:pic>
        <p:nvPicPr>
          <p:cNvPr hidden="false" id="342" name="Picture 342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42918" y="1500166"/>
            <a:ext cx="1714512" cy="1132937"/>
          </a:xfrm>
          <a:prstGeom prst="rect">
            <a:avLst/>
          </a:prstGeom>
        </p:spPr>
      </p:pic>
      <p:pic>
        <p:nvPicPr>
          <p:cNvPr hidden="false" id="344" name="Picture 344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2928934" y="3357554"/>
            <a:ext cx="1562084" cy="1171564"/>
          </a:xfrm>
          <a:prstGeom prst="rect">
            <a:avLst/>
          </a:prstGeom>
        </p:spPr>
      </p:pic>
      <p:pic>
        <p:nvPicPr>
          <p:cNvPr hidden="false" id="346" name="Picture 346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929198" y="1500166"/>
            <a:ext cx="1546402" cy="1095368"/>
          </a:xfrm>
          <a:prstGeom prst="rect">
            <a:avLst/>
          </a:prstGeom>
        </p:spPr>
      </p:pic>
      <p:pic>
        <p:nvPicPr>
          <p:cNvPr hidden="false" id="348" name="Picture 348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3000372" y="1142976"/>
            <a:ext cx="1154529" cy="1428760"/>
          </a:xfrm>
          <a:prstGeom prst="rect">
            <a:avLst/>
          </a:prstGeom>
        </p:spPr>
      </p:pic>
      <p:pic>
        <p:nvPicPr>
          <p:cNvPr hidden="false" id="350" name="Picture 350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642918" y="3286116"/>
            <a:ext cx="1616023" cy="1285883"/>
          </a:xfrm>
          <a:prstGeom prst="rect">
            <a:avLst/>
          </a:prstGeom>
        </p:spPr>
      </p:pic>
      <p:graphicFrame>
        <p:nvGraphicFramePr>
          <p:cNvPr hidden="false" id="351" name="Table 351"/>
          <p:cNvGraphicFramePr/>
          <p:nvPr isPhoto="false"/>
        </p:nvGraphicFramePr>
        <p:xfrm flipH="false" flipV="false" rot="0">
          <a:off x="5143512" y="7072330"/>
          <a:ext cx="1000116" cy="37084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33372"/>
                <a:gridCol w="333372"/>
                <a:gridCol w="333372"/>
              </a:tblGrid>
              <a:tr h="3708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pic>
        <p:nvPicPr>
          <p:cNvPr hidden="false" id="353" name="Picture 353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2857496" y="5286380"/>
            <a:ext cx="1571612" cy="1702056"/>
          </a:xfrm>
          <a:prstGeom prst="rect">
            <a:avLst/>
          </a:prstGeom>
        </p:spPr>
      </p:pic>
      <p:pic>
        <p:nvPicPr>
          <p:cNvPr hidden="false" id="355" name="Picture 355"/>
          <p:cNvPicPr preferRelativeResize="true"/>
          <p:nvPr isPhoto="false"/>
        </p:nvPicPr>
        <p:blipFill>
          <a:blip r:embed="rId9"/>
          <a:stretch/>
        </p:blipFill>
        <p:spPr>
          <a:xfrm flipH="false" flipV="false" rot="0">
            <a:off x="4786322" y="5286356"/>
            <a:ext cx="1571636" cy="1571636"/>
          </a:xfrm>
          <a:prstGeom prst="rect">
            <a:avLst/>
          </a:prstGeom>
        </p:spPr>
      </p:pic>
      <p:sp>
        <p:nvSpPr>
          <p:cNvPr hidden="false" id="356" name="Shape 356"/>
          <p:cNvSpPr txBox="false"/>
          <p:nvPr isPhoto="false"/>
        </p:nvSpPr>
        <p:spPr>
          <a:xfrm flipH="false" flipV="false" rot="0">
            <a:off x="785794" y="357158"/>
            <a:ext cx="535785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Определи место звука Л в словах. Закрась нужный квадрат синим цветом.</a:t>
            </a:r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57" name="GroupShape 3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359" name="Picture 35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85728" y="3571868"/>
            <a:ext cx="1571636" cy="1436748"/>
          </a:xfrm>
          <a:prstGeom prst="rect">
            <a:avLst/>
          </a:prstGeom>
        </p:spPr>
      </p:pic>
      <p:pic>
        <p:nvPicPr>
          <p:cNvPr hidden="false" id="361" name="Picture 36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85728" y="1714480"/>
            <a:ext cx="1707732" cy="1785950"/>
          </a:xfrm>
          <a:prstGeom prst="rect">
            <a:avLst/>
          </a:prstGeom>
        </p:spPr>
      </p:pic>
      <p:pic>
        <p:nvPicPr>
          <p:cNvPr hidden="false" id="363" name="Picture 36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285728" y="5500694"/>
            <a:ext cx="1785950" cy="1360245"/>
          </a:xfrm>
          <a:prstGeom prst="rect">
            <a:avLst/>
          </a:prstGeom>
        </p:spPr>
      </p:pic>
      <p:sp>
        <p:nvSpPr>
          <p:cNvPr hidden="false" id="364" name="Shape 364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5" name="Shape 365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66" name="Shape 366"/>
          <p:cNvSpPr txBox="false"/>
          <p:nvPr isPhoto="false"/>
        </p:nvSpPr>
        <p:spPr>
          <a:xfrm flipH="false" flipV="false" rot="0">
            <a:off x="2285992" y="7286644"/>
            <a:ext cx="785818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7" name="Shape 367"/>
          <p:cNvSpPr txBox="false"/>
          <p:nvPr isPhoto="false"/>
        </p:nvSpPr>
        <p:spPr>
          <a:xfrm flipH="false" flipV="false" rot="0">
            <a:off x="5429264" y="5572132"/>
            <a:ext cx="785817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8" name="Shape 368"/>
          <p:cNvSpPr txBox="false"/>
          <p:nvPr isPhoto="false"/>
        </p:nvSpPr>
        <p:spPr>
          <a:xfrm flipH="false" flipV="false" rot="0">
            <a:off x="5286388" y="2000232"/>
            <a:ext cx="785817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9" name="Shape 369"/>
          <p:cNvSpPr txBox="false"/>
          <p:nvPr isPhoto="false"/>
        </p:nvSpPr>
        <p:spPr>
          <a:xfrm flipH="false" flipV="false" rot="0">
            <a:off x="2357430" y="2071670"/>
            <a:ext cx="785818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0" name="Shape 370"/>
          <p:cNvSpPr txBox="false"/>
          <p:nvPr isPhoto="false"/>
        </p:nvSpPr>
        <p:spPr>
          <a:xfrm flipH="false" flipV="false" rot="0">
            <a:off x="2285992" y="3929057"/>
            <a:ext cx="785818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1" name="Shape 371"/>
          <p:cNvSpPr txBox="false"/>
          <p:nvPr isPhoto="false"/>
        </p:nvSpPr>
        <p:spPr>
          <a:xfrm flipH="false" flipV="false" rot="0">
            <a:off x="2285992" y="5643570"/>
            <a:ext cx="785818" cy="857255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2" name="Shape 372"/>
          <p:cNvSpPr txBox="false"/>
          <p:nvPr isPhoto="false"/>
        </p:nvSpPr>
        <p:spPr>
          <a:xfrm flipH="false" flipV="false" rot="0">
            <a:off x="5357826" y="3857620"/>
            <a:ext cx="785817" cy="857255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74" name="Picture 374"/>
          <p:cNvPicPr preferRelativeResize="true"/>
          <p:nvPr isPhoto="false"/>
        </p:nvPicPr>
        <p:blipFill>
          <a:blip r:embed="rId4"/>
          <a:srcRect b="22722" l="7291" r="6250" t="16876"/>
          <a:stretch/>
        </p:blipFill>
        <p:spPr>
          <a:xfrm flipH="false" flipV="false" rot="0">
            <a:off x="500042" y="7429520"/>
            <a:ext cx="1338886" cy="1071570"/>
          </a:xfrm>
          <a:prstGeom prst="rect">
            <a:avLst/>
          </a:prstGeom>
        </p:spPr>
      </p:pic>
      <p:pic>
        <p:nvPicPr>
          <p:cNvPr hidden="false" id="376" name="Picture 376"/>
          <p:cNvPicPr preferRelativeResize="true"/>
          <p:nvPr isPhoto="false"/>
        </p:nvPicPr>
        <p:blipFill>
          <a:blip r:embed="rId5"/>
          <a:srcRect b="0" l="20429" r="21524" t="4687"/>
          <a:stretch/>
        </p:blipFill>
        <p:spPr>
          <a:xfrm flipH="false" flipV="false" rot="0">
            <a:off x="3786189" y="1714480"/>
            <a:ext cx="857256" cy="1653278"/>
          </a:xfrm>
          <a:prstGeom prst="rect">
            <a:avLst/>
          </a:prstGeom>
        </p:spPr>
      </p:pic>
      <p:pic>
        <p:nvPicPr>
          <p:cNvPr hidden="false" id="378" name="Picture 378"/>
          <p:cNvPicPr preferRelativeResize="true"/>
          <p:nvPr isPhoto="false"/>
        </p:nvPicPr>
        <p:blipFill>
          <a:blip r:embed="rId6"/>
          <a:srcRect b="17257" l="22341" r="23403" t="8865"/>
          <a:stretch/>
        </p:blipFill>
        <p:spPr>
          <a:xfrm flipH="false" flipV="false" rot="0">
            <a:off x="3571876" y="7000892"/>
            <a:ext cx="1214446" cy="1365726"/>
          </a:xfrm>
          <a:prstGeom prst="rect">
            <a:avLst/>
          </a:prstGeom>
        </p:spPr>
      </p:pic>
      <p:pic>
        <p:nvPicPr>
          <p:cNvPr hidden="false" id="380" name="Picture 380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3500438" y="5072066"/>
            <a:ext cx="1380182" cy="1500198"/>
          </a:xfrm>
          <a:prstGeom prst="rect">
            <a:avLst/>
          </a:prstGeom>
        </p:spPr>
      </p:pic>
      <p:pic>
        <p:nvPicPr>
          <p:cNvPr hidden="false" id="382" name="Picture 382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3500438" y="3786182"/>
            <a:ext cx="1657669" cy="1095375"/>
          </a:xfrm>
          <a:prstGeom prst="rect">
            <a:avLst/>
          </a:prstGeom>
        </p:spPr>
      </p:pic>
      <p:sp>
        <p:nvSpPr>
          <p:cNvPr hidden="false" id="383" name="Shape 383"/>
          <p:cNvSpPr txBox="false"/>
          <p:nvPr isPhoto="false"/>
        </p:nvSpPr>
        <p:spPr>
          <a:xfrm flipH="false" flipV="false" rot="0">
            <a:off x="5357826" y="7358082"/>
            <a:ext cx="785817" cy="857256"/>
          </a:xfrm>
          <a:prstGeom prst="star8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84" name="Shape 384"/>
          <p:cNvSpPr txBox="true"/>
          <p:nvPr isPhoto="false"/>
        </p:nvSpPr>
        <p:spPr>
          <a:xfrm flipH="false" flipV="false" rot="0">
            <a:off x="571480" y="500034"/>
            <a:ext cx="5857916" cy="95410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Раздели слова на слоги . Укажи количество слогов.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Запомни! </a:t>
            </a:r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Сколько гласных, столько и слогов!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85" name="GroupShape 38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6" name="Shape 386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87" name="Shape 387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88" name="Shape 388"/>
          <p:cNvSpPr txBox="false"/>
          <p:nvPr isPhoto="false"/>
        </p:nvSpPr>
        <p:spPr>
          <a:xfrm flipH="false" flipV="false" rot="0">
            <a:off x="714356" y="2500298"/>
            <a:ext cx="2500330" cy="1785950"/>
          </a:xfrm>
          <a:prstGeom prst="round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89" name="Shape 389"/>
          <p:cNvSpPr txBox="false"/>
          <p:nvPr isPhoto="false"/>
        </p:nvSpPr>
        <p:spPr>
          <a:xfrm flipH="false" flipV="false" rot="0">
            <a:off x="3786189" y="2500298"/>
            <a:ext cx="2500330" cy="1785950"/>
          </a:xfrm>
          <a:prstGeom prst="round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90" name="Shape 390"/>
          <p:cNvSpPr txBox="false"/>
          <p:nvPr isPhoto="false"/>
        </p:nvSpPr>
        <p:spPr>
          <a:xfrm flipH="false" flipV="false" rot="0">
            <a:off x="785794" y="5786446"/>
            <a:ext cx="2500330" cy="1785949"/>
          </a:xfrm>
          <a:prstGeom prst="round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91" name="Shape 391"/>
          <p:cNvSpPr txBox="false"/>
          <p:nvPr isPhoto="false"/>
        </p:nvSpPr>
        <p:spPr>
          <a:xfrm flipH="false" flipV="false" rot="0">
            <a:off x="3786189" y="5786446"/>
            <a:ext cx="2500330" cy="1785949"/>
          </a:xfrm>
          <a:prstGeom prst="round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92" name="Shape 392"/>
          <p:cNvSpPr txBox="false"/>
          <p:nvPr isPhoto="false"/>
        </p:nvSpPr>
        <p:spPr>
          <a:xfrm flipH="false" flipV="false" rot="0">
            <a:off x="785794" y="1785917"/>
            <a:ext cx="2428892" cy="70788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Ручка есть, а не грабли, Землю роет, а не плуг. </a:t>
            </a:r>
            <a:r>
              <a:rPr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(Лопата) 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93" name="Shape 393"/>
          <p:cNvSpPr txBox="false"/>
          <p:nvPr isPhoto="false"/>
        </p:nvSpPr>
        <p:spPr>
          <a:xfrm flipH="false" flipV="false" rot="0">
            <a:off x="3786189" y="4643438"/>
            <a:ext cx="2500330" cy="11695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Золотистый и полезный,</a:t>
            </a:r>
            <a:b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</a:br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Витаминный, хотя резкий,</a:t>
            </a:r>
            <a:b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</a:br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Горький вкус имеет он.</a:t>
            </a:r>
            <a:b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</a:br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Когда чистишь — слезы льешь. </a:t>
            </a:r>
            <a:r>
              <a:rPr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(Лук)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94" name="Shape 394"/>
          <p:cNvSpPr txBox="false"/>
          <p:nvPr isPhoto="false"/>
        </p:nvSpPr>
        <p:spPr>
          <a:xfrm flipH="false" flipV="false" rot="0">
            <a:off x="857232" y="4643438"/>
            <a:ext cx="2071702" cy="11695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Маленький кустик,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Зелёный усик,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Ягода в веснушках,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Красная подружка! </a:t>
            </a:r>
            <a:r>
              <a:rPr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(Клубника)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95" name="Shape 395"/>
          <p:cNvSpPr txBox="false"/>
          <p:nvPr isPhoto="false"/>
        </p:nvSpPr>
        <p:spPr>
          <a:xfrm flipH="false" flipV="false" rot="0">
            <a:off x="3857628" y="1714480"/>
            <a:ext cx="2428868" cy="738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Висит на ветке колобок, Блестит его румяный бок</a:t>
            </a:r>
            <a:r>
              <a:rPr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.(Яблоко)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396" name="Shape 396"/>
          <p:cNvSpPr txBox="false"/>
          <p:nvPr isPhoto="false"/>
        </p:nvSpPr>
        <p:spPr>
          <a:xfrm flipH="false" flipV="false" rot="0">
            <a:off x="785794" y="785786"/>
            <a:ext cx="5286412" cy="400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 «Отгадай загадку -нарисуй отгадку!»</a:t>
            </a:r>
            <a:endParaRPr b="true" sz="20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97" name="GroupShape 39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399" name="Picture 3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267195" y="3929057"/>
            <a:ext cx="2590805" cy="2139995"/>
          </a:xfrm>
          <a:prstGeom prst="rect">
            <a:avLst/>
          </a:prstGeom>
        </p:spPr>
      </p:pic>
      <p:pic>
        <p:nvPicPr>
          <p:cNvPr hidden="false" id="401" name="Picture 40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14290" y="1357290"/>
            <a:ext cx="2643206" cy="2643206"/>
          </a:xfrm>
          <a:prstGeom prst="rect">
            <a:avLst/>
          </a:prstGeom>
        </p:spPr>
      </p:pic>
      <p:sp>
        <p:nvSpPr>
          <p:cNvPr hidden="false" id="402" name="Shape 402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03" name="Shape 403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404" name="Shape 404"/>
          <p:cNvSpPr txBox="false"/>
          <p:nvPr isPhoto="false"/>
        </p:nvSpPr>
        <p:spPr>
          <a:xfrm flipH="false" flipV="false" rot="0">
            <a:off x="2214554" y="2500298"/>
            <a:ext cx="2071702" cy="1588"/>
          </a:xfrm>
          <a:prstGeom prst="straightConnector1">
            <a:avLst/>
          </a:prstGeom>
          <a:ln w="9525">
            <a:solidFill>
              <a:schemeClr val="dk1"/>
            </a:solidFill>
            <a:prstDash val="solid"/>
            <a:tailEnd len="med" type="arrow" w="med"/>
          </a:ln>
        </p:spPr>
        <p:style>
          <a:lnRef idx="0"/>
          <a:fillRef idx="0">
            <a:schemeClr val="dk1"/>
          </a:fillRef>
          <a:effectRef idx="0"/>
          <a:fontRef idx="none"/>
        </p:style>
      </p:sp>
      <p:pic>
        <p:nvPicPr>
          <p:cNvPr hidden="false" id="406" name="Picture 406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3814095" y="1214414"/>
            <a:ext cx="3043905" cy="2571768"/>
          </a:xfrm>
          <a:prstGeom prst="rect">
            <a:avLst/>
          </a:prstGeom>
        </p:spPr>
      </p:pic>
      <p:pic>
        <p:nvPicPr>
          <p:cNvPr hidden="false" id="408" name="Picture 408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428604" y="4214809"/>
            <a:ext cx="2286016" cy="2015434"/>
          </a:xfrm>
          <a:prstGeom prst="rect">
            <a:avLst/>
          </a:prstGeom>
        </p:spPr>
      </p:pic>
      <p:pic>
        <p:nvPicPr>
          <p:cNvPr hidden="false" id="410" name="Picture 410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2357430" y="4071934"/>
            <a:ext cx="2214577" cy="2214578"/>
          </a:xfrm>
          <a:prstGeom prst="rect">
            <a:avLst/>
          </a:prstGeom>
        </p:spPr>
      </p:pic>
      <p:pic>
        <p:nvPicPr>
          <p:cNvPr hidden="false" id="412" name="Picture 412"/>
          <p:cNvPicPr preferRelativeResize="true"/>
          <p:nvPr isPhoto="false"/>
        </p:nvPicPr>
        <p:blipFill>
          <a:blip r:embed="rId6"/>
          <a:srcRect b="22722" l="7291" r="6250" t="16876"/>
          <a:stretch/>
        </p:blipFill>
        <p:spPr>
          <a:xfrm flipH="false" flipV="false" rot="0">
            <a:off x="785794" y="6500826"/>
            <a:ext cx="2295234" cy="1714512"/>
          </a:xfrm>
          <a:prstGeom prst="rect">
            <a:avLst/>
          </a:prstGeom>
        </p:spPr>
      </p:pic>
      <p:pic>
        <p:nvPicPr>
          <p:cNvPr hidden="false" id="414" name="Picture 414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3786189" y="6500826"/>
            <a:ext cx="2286016" cy="1549919"/>
          </a:xfrm>
          <a:prstGeom prst="rect">
            <a:avLst/>
          </a:prstGeom>
        </p:spPr>
      </p:pic>
      <p:sp>
        <p:nvSpPr>
          <p:cNvPr hidden="false" id="415" name="Shape 415"/>
          <p:cNvSpPr txBox="true"/>
          <p:nvPr isPhoto="false"/>
        </p:nvSpPr>
        <p:spPr>
          <a:xfrm flipH="false" flipV="false" rot="0">
            <a:off x="642918" y="357158"/>
            <a:ext cx="5715040" cy="95410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Закончи предложение!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Лада съела … (клубнику).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Лада  съела … (булку) и т.д</a:t>
            </a:r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4" name="GroupShape 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6" name="Picture 96"/>
          <p:cNvPicPr preferRelativeResize="true"/>
          <p:nvPr isPhoto="false"/>
        </p:nvPicPr>
        <p:blipFill>
          <a:blip r:embed="rId1"/>
          <a:srcRect b="10359" l="23256" r="20930" t="10571"/>
          <a:stretch/>
        </p:blipFill>
        <p:spPr>
          <a:xfrm flipH="false" flipV="false" rot="0">
            <a:off x="357166" y="1071538"/>
            <a:ext cx="2586038" cy="3429024"/>
          </a:xfrm>
          <a:prstGeom prst="rect">
            <a:avLst/>
          </a:prstGeom>
        </p:spPr>
      </p:pic>
      <p:pic>
        <p:nvPicPr>
          <p:cNvPr hidden="false" id="98" name="Picture 9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57166" y="4572000"/>
            <a:ext cx="3009684" cy="3406175"/>
          </a:xfrm>
          <a:prstGeom prst="rect">
            <a:avLst/>
          </a:prstGeom>
        </p:spPr>
      </p:pic>
      <p:pic>
        <p:nvPicPr>
          <p:cNvPr hidden="false" id="100" name="Picture 100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21430417">
            <a:off x="3516064" y="4668194"/>
            <a:ext cx="3062055" cy="3406175"/>
          </a:xfrm>
          <a:prstGeom prst="rect">
            <a:avLst/>
          </a:prstGeom>
        </p:spPr>
      </p:pic>
      <p:pic>
        <p:nvPicPr>
          <p:cNvPr hidden="false" id="102" name="Picture 102"/>
          <p:cNvPicPr preferRelativeResize="true"/>
          <p:nvPr isPhoto="false"/>
        </p:nvPicPr>
        <p:blipFill>
          <a:blip r:embed="rId4"/>
          <a:srcRect b="10359" l="23256" r="20930" t="10571"/>
          <a:stretch/>
        </p:blipFill>
        <p:spPr>
          <a:xfrm flipH="false" flipV="false" rot="0">
            <a:off x="4000504" y="1214414"/>
            <a:ext cx="2586038" cy="3429024"/>
          </a:xfrm>
          <a:prstGeom prst="rect">
            <a:avLst/>
          </a:prstGeom>
        </p:spPr>
      </p:pic>
      <p:sp>
        <p:nvSpPr>
          <p:cNvPr hidden="false" id="103" name="Shape 103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4" name="Shape 104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5" name="Shape 105"/>
          <p:cNvSpPr txBox="true"/>
          <p:nvPr isPhoto="false"/>
        </p:nvSpPr>
        <p:spPr>
          <a:xfrm flipH="false" flipV="false" rot="0">
            <a:off x="2000239" y="8286776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06" name="Shape 106"/>
          <p:cNvSpPr txBox="false"/>
          <p:nvPr isPhoto="false"/>
        </p:nvSpPr>
        <p:spPr>
          <a:xfrm flipH="false" flipV="false" rot="0">
            <a:off x="0" y="0"/>
            <a:ext cx="6858000" cy="457200"/>
          </a:xfrm>
          <a:prstGeom prst="rect">
            <a:avLst/>
          </a:prstGeom>
          <a:noFill/>
          <a:ln w="9525">
            <a:noFill/>
            <a:headEnd len="med" type="none" w="med"/>
            <a:tailEnd len="med" type="none" w="med"/>
          </a:ln>
        </p:spPr>
        <p:txBody>
          <a:bodyPr anchor="ctr" bIns="45720" lIns="91440" rIns="91440" tIns="45720" vert="horz" wrap="none">
            <a:spAutoFit/>
          </a:bodyPr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7" name="Shape 107"/>
          <p:cNvSpPr txBox="false"/>
          <p:nvPr isPhoto="false"/>
        </p:nvSpPr>
        <p:spPr>
          <a:xfrm flipH="false" flipV="false" rot="0">
            <a:off x="571480" y="428595"/>
            <a:ext cx="5840060" cy="584775"/>
          </a:xfrm>
          <a:prstGeom prst="rect">
            <a:avLst/>
          </a:prstGeom>
          <a:noFill/>
          <a:ln w="9525">
            <a:noFill/>
            <a:headEnd len="med" type="none" w="med"/>
            <a:tailEnd len="med" type="none" w="med"/>
          </a:ln>
        </p:spPr>
        <p:txBody>
          <a:bodyPr anchor="ctr" bIns="45720" lIns="91440" rIns="91440" tIns="45720" vert="horz" wrap="square">
            <a:spAutoFit/>
          </a:bodyPr>
          <a:p>
            <a:pPr algn="just" indent="0" marL="0" marR="0">
              <a:lnSpc>
                <a:spcPct val="100000"/>
              </a:lnSpc>
            </a:pPr>
            <a:r>
              <a:rPr b="false" baseline="0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Упражнение </a:t>
            </a:r>
            <a:r>
              <a:rPr b="true" baseline="0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«Звуковые дорожки».</a:t>
            </a:r>
            <a:r>
              <a:rPr b="false" baseline="0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 Проведи пальчиком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0">
              <a:lnSpc>
                <a:spcPct val="100000"/>
              </a:lnSpc>
            </a:pPr>
            <a:r>
              <a:rPr sz="1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п</a:t>
            </a:r>
            <a:r>
              <a:rPr b="false" baseline="0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о</a:t>
            </a:r>
            <a:r>
              <a:rPr b="false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 </a:t>
            </a:r>
            <a:r>
              <a:rPr b="false" baseline="0" cap="none" i="false" strike="noStrike" sz="1600" u="none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дорожке, произнося отчетливо звук Л-Л-Л…</a:t>
            </a:r>
            <a:endParaRPr b="false" baseline="0" cap="none" i="false" strike="noStrike" sz="1600" u="none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8" name="GroupShape 10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9" name="Shape 109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0" name="Shape 110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1" name="Shape 111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113" name="Picture 11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10800000">
            <a:off x="561588" y="2214545"/>
            <a:ext cx="875766" cy="1419113"/>
          </a:xfrm>
          <a:prstGeom prst="rect">
            <a:avLst/>
          </a:prstGeom>
        </p:spPr>
      </p:pic>
      <p:pic>
        <p:nvPicPr>
          <p:cNvPr hidden="false" id="115" name="Picture 115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071679" y="1860482"/>
            <a:ext cx="1071569" cy="1736400"/>
          </a:xfrm>
          <a:prstGeom prst="rect">
            <a:avLst/>
          </a:prstGeom>
        </p:spPr>
      </p:pic>
      <p:pic>
        <p:nvPicPr>
          <p:cNvPr hidden="false" id="117" name="Picture 117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10800000">
            <a:off x="3357560" y="1428727"/>
            <a:ext cx="1535595" cy="2239592"/>
          </a:xfrm>
          <a:prstGeom prst="rect">
            <a:avLst/>
          </a:prstGeom>
        </p:spPr>
      </p:pic>
      <p:pic>
        <p:nvPicPr>
          <p:cNvPr hidden="false" id="119" name="Picture 119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5143512" y="1643042"/>
            <a:ext cx="1249843" cy="2025279"/>
          </a:xfrm>
          <a:prstGeom prst="rect">
            <a:avLst/>
          </a:prstGeom>
        </p:spPr>
      </p:pic>
      <p:pic>
        <p:nvPicPr>
          <p:cNvPr hidden="false" id="121" name="Picture 121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10800000">
            <a:off x="1637250" y="3714744"/>
            <a:ext cx="969890" cy="1571636"/>
          </a:xfrm>
          <a:prstGeom prst="rect">
            <a:avLst/>
          </a:prstGeom>
        </p:spPr>
      </p:pic>
      <p:pic>
        <p:nvPicPr>
          <p:cNvPr hidden="false" id="123" name="Picture 123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2928934" y="3786182"/>
            <a:ext cx="1249843" cy="2025279"/>
          </a:xfrm>
          <a:prstGeom prst="rect">
            <a:avLst/>
          </a:prstGeom>
        </p:spPr>
      </p:pic>
      <p:pic>
        <p:nvPicPr>
          <p:cNvPr hidden="false" id="125" name="Picture 125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10800000">
            <a:off x="4278843" y="3857619"/>
            <a:ext cx="1543007" cy="2500330"/>
          </a:xfrm>
          <a:prstGeom prst="rect">
            <a:avLst/>
          </a:prstGeom>
        </p:spPr>
      </p:pic>
      <p:pic>
        <p:nvPicPr>
          <p:cNvPr hidden="false" id="127" name="Picture 127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428604" y="5500694"/>
            <a:ext cx="1543007" cy="2500330"/>
          </a:xfrm>
          <a:prstGeom prst="rect">
            <a:avLst/>
          </a:prstGeom>
        </p:spPr>
      </p:pic>
      <p:pic>
        <p:nvPicPr>
          <p:cNvPr hidden="false" id="129" name="Picture 129"/>
          <p:cNvPicPr preferRelativeResize="true"/>
          <p:nvPr isPhoto="false"/>
        </p:nvPicPr>
        <p:blipFill>
          <a:blip r:embed="rId9"/>
          <a:stretch/>
        </p:blipFill>
        <p:spPr>
          <a:xfrm flipH="false" flipV="false" rot="0">
            <a:off x="571480" y="4071934"/>
            <a:ext cx="764897" cy="1239461"/>
          </a:xfrm>
          <a:prstGeom prst="rect">
            <a:avLst/>
          </a:prstGeom>
        </p:spPr>
      </p:pic>
      <p:pic>
        <p:nvPicPr>
          <p:cNvPr hidden="false" id="131" name="Picture 131"/>
          <p:cNvPicPr preferRelativeResize="true"/>
          <p:nvPr isPhoto="false"/>
        </p:nvPicPr>
        <p:blipFill>
          <a:blip r:embed="rId10"/>
          <a:stretch/>
        </p:blipFill>
        <p:spPr>
          <a:xfrm flipH="false" flipV="false" rot="0">
            <a:off x="2428868" y="5572132"/>
            <a:ext cx="764897" cy="1239460"/>
          </a:xfrm>
          <a:prstGeom prst="rect">
            <a:avLst/>
          </a:prstGeom>
        </p:spPr>
      </p:pic>
      <p:pic>
        <p:nvPicPr>
          <p:cNvPr hidden="false" id="133" name="Picture 133"/>
          <p:cNvPicPr preferRelativeResize="true"/>
          <p:nvPr isPhoto="false"/>
        </p:nvPicPr>
        <p:blipFill>
          <a:blip r:embed="rId11"/>
          <a:stretch/>
        </p:blipFill>
        <p:spPr>
          <a:xfrm flipH="false" flipV="false" rot="0">
            <a:off x="1285860" y="1500166"/>
            <a:ext cx="764898" cy="1239461"/>
          </a:xfrm>
          <a:prstGeom prst="rect">
            <a:avLst/>
          </a:prstGeom>
        </p:spPr>
      </p:pic>
      <p:pic>
        <p:nvPicPr>
          <p:cNvPr hidden="false" id="135" name="Picture 135"/>
          <p:cNvPicPr preferRelativeResize="true"/>
          <p:nvPr isPhoto="false"/>
        </p:nvPicPr>
        <p:blipFill>
          <a:blip r:embed="rId12"/>
          <a:stretch/>
        </p:blipFill>
        <p:spPr>
          <a:xfrm flipH="false" flipV="false" rot="0">
            <a:off x="3429000" y="6072198"/>
            <a:ext cx="1071569" cy="1736401"/>
          </a:xfrm>
          <a:prstGeom prst="rect">
            <a:avLst/>
          </a:prstGeom>
        </p:spPr>
      </p:pic>
      <p:pic>
        <p:nvPicPr>
          <p:cNvPr hidden="false" id="137" name="Picture 137"/>
          <p:cNvPicPr preferRelativeResize="true"/>
          <p:nvPr isPhoto="false"/>
        </p:nvPicPr>
        <p:blipFill>
          <a:blip r:embed="rId13"/>
          <a:stretch/>
        </p:blipFill>
        <p:spPr>
          <a:xfrm flipH="false" flipV="false" rot="0">
            <a:off x="5572140" y="6286512"/>
            <a:ext cx="764897" cy="1239461"/>
          </a:xfrm>
          <a:prstGeom prst="rect">
            <a:avLst/>
          </a:prstGeom>
        </p:spPr>
      </p:pic>
      <p:sp>
        <p:nvSpPr>
          <p:cNvPr hidden="false" id="138" name="Shape 138"/>
          <p:cNvSpPr txBox="true"/>
          <p:nvPr isPhoto="false"/>
        </p:nvSpPr>
        <p:spPr>
          <a:xfrm flipH="false" flipV="false" rot="0">
            <a:off x="3714752" y="2571736"/>
            <a:ext cx="857255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39" name="Shape 139"/>
          <p:cNvSpPr txBox="true"/>
          <p:nvPr isPhoto="false"/>
        </p:nvSpPr>
        <p:spPr>
          <a:xfrm flipH="false" flipV="false" rot="0">
            <a:off x="5357826" y="2000232"/>
            <a:ext cx="857255" cy="6463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0" name="Shape 140"/>
          <p:cNvSpPr txBox="true"/>
          <p:nvPr isPhoto="false"/>
        </p:nvSpPr>
        <p:spPr>
          <a:xfrm flipH="false" flipV="false" rot="0">
            <a:off x="2428868" y="5715008"/>
            <a:ext cx="71438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1" name="Shape 141"/>
          <p:cNvSpPr txBox="true"/>
          <p:nvPr isPhoto="false"/>
        </p:nvSpPr>
        <p:spPr>
          <a:xfrm flipH="false" flipV="false" rot="0">
            <a:off x="571480" y="4214810"/>
            <a:ext cx="71438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2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2" name="Shape 142"/>
          <p:cNvSpPr txBox="true"/>
          <p:nvPr isPhoto="false"/>
        </p:nvSpPr>
        <p:spPr>
          <a:xfrm flipH="false" flipV="false" rot="0">
            <a:off x="3143248" y="4071934"/>
            <a:ext cx="857255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3" name="Shape 143"/>
          <p:cNvSpPr txBox="true"/>
          <p:nvPr isPhoto="false"/>
        </p:nvSpPr>
        <p:spPr>
          <a:xfrm flipH="false" flipV="false" rot="0">
            <a:off x="4643446" y="5143504"/>
            <a:ext cx="857256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4" name="Shape 144"/>
          <p:cNvSpPr txBox="true"/>
          <p:nvPr isPhoto="false"/>
        </p:nvSpPr>
        <p:spPr>
          <a:xfrm flipH="false" flipV="false" rot="0">
            <a:off x="785794" y="6000760"/>
            <a:ext cx="857256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5" name="Shape 145"/>
          <p:cNvSpPr txBox="true"/>
          <p:nvPr isPhoto="false"/>
        </p:nvSpPr>
        <p:spPr>
          <a:xfrm flipH="false" flipV="false" rot="0">
            <a:off x="3571876" y="6357950"/>
            <a:ext cx="857255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6" name="Shape 146"/>
          <p:cNvSpPr txBox="true"/>
          <p:nvPr isPhoto="false"/>
        </p:nvSpPr>
        <p:spPr>
          <a:xfrm flipH="false" flipV="false" rot="0">
            <a:off x="1214422" y="1643042"/>
            <a:ext cx="857256" cy="58477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7" name="Shape 147"/>
          <p:cNvSpPr txBox="true"/>
          <p:nvPr isPhoto="false"/>
        </p:nvSpPr>
        <p:spPr>
          <a:xfrm flipH="false" flipV="false" rot="0">
            <a:off x="5500702" y="6429388"/>
            <a:ext cx="857255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8" name="Shape 148"/>
          <p:cNvSpPr txBox="false"/>
          <p:nvPr isPhoto="false"/>
        </p:nvSpPr>
        <p:spPr>
          <a:xfrm flipH="false" flipV="false" rot="0">
            <a:off x="2214554" y="2143108"/>
            <a:ext cx="748922" cy="584774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49" name="Shape 149"/>
          <p:cNvSpPr txBox="false"/>
          <p:nvPr isPhoto="false"/>
        </p:nvSpPr>
        <p:spPr>
          <a:xfrm flipH="false" flipV="false" rot="0">
            <a:off x="1714488" y="4429124"/>
            <a:ext cx="928459" cy="584775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ЛЫ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50" name="Shape 150"/>
          <p:cNvSpPr txBox="false"/>
          <p:nvPr isPhoto="false"/>
        </p:nvSpPr>
        <p:spPr>
          <a:xfrm flipH="false" flipV="false" rot="0">
            <a:off x="571480" y="2928926"/>
            <a:ext cx="928459" cy="584774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ЛЫ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51" name="Shape 151"/>
          <p:cNvSpPr txBox="false"/>
          <p:nvPr isPhoto="false"/>
        </p:nvSpPr>
        <p:spPr>
          <a:xfrm flipH="false" flipV="false" rot="0">
            <a:off x="785794" y="285720"/>
            <a:ext cx="5357850" cy="107721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Проговаривай слоги, чётко произнося звук Л-Л-Л. Постарайся не ошибаться. </a:t>
            </a:r>
            <a:r>
              <a:rPr sz="1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(Следите за произношением звука Л. Если ребенок допустил ошибку, предложите ему повторить слог еще раз.)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2" name="GroupShape 15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3" name="Shape 153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4" name="Shape 154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5" name="Shape 155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56" name="Shape 156"/>
          <p:cNvSpPr txBox="false"/>
          <p:nvPr isPhoto="false"/>
        </p:nvSpPr>
        <p:spPr>
          <a:xfrm flipH="false" flipV="false" rot="0">
            <a:off x="785794" y="1571604"/>
            <a:ext cx="1785950" cy="1071570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7" name="Shape 157"/>
          <p:cNvSpPr txBox="false"/>
          <p:nvPr isPhoto="false"/>
        </p:nvSpPr>
        <p:spPr>
          <a:xfrm flipH="false" flipV="false" rot="0">
            <a:off x="4500570" y="3143240"/>
            <a:ext cx="1785950" cy="1071569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8" name="Shape 158"/>
          <p:cNvSpPr txBox="false"/>
          <p:nvPr isPhoto="false"/>
        </p:nvSpPr>
        <p:spPr>
          <a:xfrm flipH="false" flipV="false" rot="0">
            <a:off x="3571876" y="1500166"/>
            <a:ext cx="2143140" cy="1143008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9" name="Shape 159"/>
          <p:cNvSpPr txBox="false"/>
          <p:nvPr isPhoto="false"/>
        </p:nvSpPr>
        <p:spPr>
          <a:xfrm flipH="false" flipV="false" rot="0">
            <a:off x="4357694" y="4643438"/>
            <a:ext cx="1500198" cy="1571636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0" name="Shape 160"/>
          <p:cNvSpPr txBox="false"/>
          <p:nvPr isPhoto="false"/>
        </p:nvSpPr>
        <p:spPr>
          <a:xfrm flipH="false" flipV="false" rot="0">
            <a:off x="571480" y="6500826"/>
            <a:ext cx="2143140" cy="1143008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1" name="Shape 161"/>
          <p:cNvSpPr txBox="false"/>
          <p:nvPr isPhoto="false"/>
        </p:nvSpPr>
        <p:spPr>
          <a:xfrm flipH="false" flipV="false" rot="0">
            <a:off x="2571744" y="2857488"/>
            <a:ext cx="1357322" cy="1428760"/>
          </a:xfrm>
          <a:prstGeom prst="triangl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2" name="Shape 162"/>
          <p:cNvSpPr txBox="false"/>
          <p:nvPr isPhoto="false"/>
        </p:nvSpPr>
        <p:spPr>
          <a:xfrm flipH="false" flipV="false" rot="0">
            <a:off x="3214686" y="6286512"/>
            <a:ext cx="1357321" cy="1428759"/>
          </a:xfrm>
          <a:prstGeom prst="triangl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3" name="Shape 163"/>
          <p:cNvSpPr txBox="false"/>
          <p:nvPr isPhoto="false"/>
        </p:nvSpPr>
        <p:spPr>
          <a:xfrm flipH="false" flipV="false" rot="0">
            <a:off x="1714488" y="4929190"/>
            <a:ext cx="1500198" cy="1357321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4" name="Shape 164"/>
          <p:cNvSpPr txBox="false"/>
          <p:nvPr isPhoto="false"/>
        </p:nvSpPr>
        <p:spPr>
          <a:xfrm flipH="false" flipV="false" rot="0">
            <a:off x="4857760" y="6786578"/>
            <a:ext cx="1500198" cy="1357321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5" name="Shape 165"/>
          <p:cNvSpPr txBox="true"/>
          <p:nvPr isPhoto="false"/>
        </p:nvSpPr>
        <p:spPr>
          <a:xfrm flipH="false" flipV="false" rot="0">
            <a:off x="1214422" y="1785917"/>
            <a:ext cx="857256" cy="6463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66" name="Shape 166"/>
          <p:cNvSpPr txBox="true"/>
          <p:nvPr isPhoto="false"/>
        </p:nvSpPr>
        <p:spPr>
          <a:xfrm flipH="false" flipV="false" rot="0">
            <a:off x="5000636" y="3357554"/>
            <a:ext cx="857256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6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6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67" name="Shape 167"/>
          <p:cNvSpPr txBox="true"/>
          <p:nvPr isPhoto="false"/>
        </p:nvSpPr>
        <p:spPr>
          <a:xfrm flipH="false" flipV="false" rot="0">
            <a:off x="4214818" y="1785917"/>
            <a:ext cx="857256" cy="58477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68" name="Shape 168"/>
          <p:cNvSpPr txBox="true"/>
          <p:nvPr isPhoto="false"/>
        </p:nvSpPr>
        <p:spPr>
          <a:xfrm flipH="false" flipV="false" rot="0">
            <a:off x="1214422" y="6786578"/>
            <a:ext cx="857256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69" name="Shape 169"/>
          <p:cNvSpPr txBox="true"/>
          <p:nvPr isPhoto="false"/>
        </p:nvSpPr>
        <p:spPr>
          <a:xfrm flipH="false" flipV="false" rot="0">
            <a:off x="5143512" y="7143768"/>
            <a:ext cx="857255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0" name="Shape 170"/>
          <p:cNvSpPr txBox="true"/>
          <p:nvPr isPhoto="false"/>
        </p:nvSpPr>
        <p:spPr>
          <a:xfrm flipH="false" flipV="false" rot="0">
            <a:off x="2071678" y="5357818"/>
            <a:ext cx="857256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1" name="Shape 171"/>
          <p:cNvSpPr txBox="true"/>
          <p:nvPr isPhoto="false"/>
        </p:nvSpPr>
        <p:spPr>
          <a:xfrm flipH="false" flipV="false" rot="0">
            <a:off x="2857496" y="3500430"/>
            <a:ext cx="857256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ЛЫ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2" name="Shape 172"/>
          <p:cNvSpPr txBox="true"/>
          <p:nvPr isPhoto="false"/>
        </p:nvSpPr>
        <p:spPr>
          <a:xfrm flipH="false" flipV="false" rot="0">
            <a:off x="3429000" y="7000892"/>
            <a:ext cx="857256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ЛЫ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3" name="Shape 173"/>
          <p:cNvSpPr txBox="true"/>
          <p:nvPr isPhoto="false"/>
        </p:nvSpPr>
        <p:spPr>
          <a:xfrm flipH="false" flipV="false" rot="0">
            <a:off x="1142984" y="3571868"/>
            <a:ext cx="857255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ЛЫ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4" name="Shape 174"/>
          <p:cNvSpPr txBox="false"/>
          <p:nvPr isPhoto="false"/>
        </p:nvSpPr>
        <p:spPr>
          <a:xfrm flipH="false" flipV="false" rot="0">
            <a:off x="785794" y="3071802"/>
            <a:ext cx="1500197" cy="1571636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75" name="Shape 175"/>
          <p:cNvSpPr txBox="true"/>
          <p:nvPr isPhoto="false"/>
        </p:nvSpPr>
        <p:spPr>
          <a:xfrm flipH="false" flipV="false" rot="0">
            <a:off x="1071546" y="3571868"/>
            <a:ext cx="857256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6" name="Shape 176"/>
          <p:cNvSpPr txBox="true"/>
          <p:nvPr isPhoto="false"/>
        </p:nvSpPr>
        <p:spPr>
          <a:xfrm flipH="false" flipV="false" rot="0">
            <a:off x="4643446" y="5143504"/>
            <a:ext cx="857256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3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3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7" name="Shape 177"/>
          <p:cNvSpPr txBox="true"/>
          <p:nvPr isPhoto="false"/>
        </p:nvSpPr>
        <p:spPr>
          <a:xfrm flipH="false" flipV="false" rot="0">
            <a:off x="714356" y="357158"/>
            <a:ext cx="5500726" cy="12003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Проговаривай слоги, чётко произнося звук Л-Л-Л. Постарайся не ошибаться. Соедини  геометрические фигуры с одинаковым слогом. </a:t>
            </a:r>
            <a:endParaRPr b="true"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78" name="Shape 178"/>
          <p:cNvSpPr txBox="false"/>
          <p:nvPr isPhoto="false"/>
        </p:nvSpPr>
        <p:spPr>
          <a:xfrm flipH="false" flipV="false" rot="0">
            <a:off x="2643182" y="2143108"/>
            <a:ext cx="1785949" cy="1178726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len="med" type="arrow" w="me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9" name="GroupShape 1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0" name="Shape 180"/>
          <p:cNvSpPr txBox="false"/>
          <p:nvPr isPhoto="false"/>
        </p:nvSpPr>
        <p:spPr>
          <a:xfrm flipH="false" flipV="false" rot="0">
            <a:off x="214290" y="214282"/>
            <a:ext cx="6429420" cy="8786874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1" name="Shape 181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2" name="Shape 182"/>
          <p:cNvSpPr txBox="true"/>
          <p:nvPr isPhoto="false"/>
        </p:nvSpPr>
        <p:spPr>
          <a:xfrm flipH="false" flipV="false" rot="0">
            <a:off x="2000239" y="8501090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83" name="Shape 183"/>
          <p:cNvSpPr txBox="false"/>
          <p:nvPr isPhoto="false"/>
        </p:nvSpPr>
        <p:spPr>
          <a:xfrm flipH="false" flipV="false" rot="0">
            <a:off x="1214422" y="1285852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4" name="Shape 184"/>
          <p:cNvSpPr txBox="false"/>
          <p:nvPr isPhoto="false"/>
        </p:nvSpPr>
        <p:spPr>
          <a:xfrm flipH="false" flipV="false" rot="0">
            <a:off x="3786189" y="1285852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85" name="Shape 185"/>
          <p:cNvSpPr txBox="false"/>
          <p:nvPr isPhoto="false"/>
        </p:nvSpPr>
        <p:spPr>
          <a:xfrm flipH="false" flipV="false" rot="0">
            <a:off x="2571744" y="2214546"/>
            <a:ext cx="1500198" cy="1643073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6" name="Shape 186"/>
          <p:cNvSpPr txBox="false"/>
          <p:nvPr isPhoto="false"/>
        </p:nvSpPr>
        <p:spPr>
          <a:xfrm flipH="false" flipV="false" rot="0">
            <a:off x="1142984" y="3786182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87" name="Shape 187"/>
          <p:cNvSpPr txBox="false"/>
          <p:nvPr isPhoto="false"/>
        </p:nvSpPr>
        <p:spPr>
          <a:xfrm flipH="false" flipV="false" rot="0">
            <a:off x="3786189" y="3786182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88" name="Shape 188"/>
          <p:cNvSpPr txBox="false"/>
          <p:nvPr isPhoto="false"/>
        </p:nvSpPr>
        <p:spPr>
          <a:xfrm flipH="false" flipV="false" rot="0">
            <a:off x="1142984" y="4929190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89" name="Shape 189"/>
          <p:cNvSpPr txBox="false"/>
          <p:nvPr isPhoto="false"/>
        </p:nvSpPr>
        <p:spPr>
          <a:xfrm flipH="false" flipV="false" rot="0">
            <a:off x="3786189" y="4929158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0" name="Shape 190"/>
          <p:cNvSpPr txBox="false"/>
          <p:nvPr isPhoto="false"/>
        </p:nvSpPr>
        <p:spPr>
          <a:xfrm flipH="false" flipV="false" rot="0">
            <a:off x="2571744" y="5857884"/>
            <a:ext cx="1500198" cy="1643073"/>
          </a:xfrm>
          <a:prstGeom prst="ellips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1" name="Shape 191"/>
          <p:cNvSpPr txBox="false"/>
          <p:nvPr isPhoto="false"/>
        </p:nvSpPr>
        <p:spPr>
          <a:xfrm flipH="false" flipV="false" rot="0">
            <a:off x="1142984" y="7429520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2" name="Shape 192"/>
          <p:cNvSpPr txBox="false"/>
          <p:nvPr isPhoto="false"/>
        </p:nvSpPr>
        <p:spPr>
          <a:xfrm flipH="false" flipV="false" rot="0">
            <a:off x="3786189" y="7429520"/>
            <a:ext cx="1714512" cy="1000132"/>
          </a:xfrm>
          <a:prstGeom prst="rect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0"/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3" name="Shape 193"/>
          <p:cNvSpPr txBox="true"/>
          <p:nvPr isPhoto="false"/>
        </p:nvSpPr>
        <p:spPr>
          <a:xfrm flipH="false" flipV="false" rot="0">
            <a:off x="571480" y="357158"/>
            <a:ext cx="5715040" cy="923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«Проскачи» пальчиками левой и правой руки по «кочкам» одновременно. Проговаривай слоги, чётко произнося звук Л-Л-Л. 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4" name="Shape 194"/>
          <p:cNvSpPr txBox="true"/>
          <p:nvPr isPhoto="false"/>
        </p:nvSpPr>
        <p:spPr>
          <a:xfrm flipH="false" flipV="false" rot="0">
            <a:off x="1357298" y="1500166"/>
            <a:ext cx="1357322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5" name="Shape 195"/>
          <p:cNvSpPr txBox="true"/>
          <p:nvPr isPhoto="false"/>
        </p:nvSpPr>
        <p:spPr>
          <a:xfrm flipH="false" flipV="false" rot="0">
            <a:off x="2928934" y="2786050"/>
            <a:ext cx="785817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196" name="Shape 196"/>
          <p:cNvSpPr txBox="true"/>
          <p:nvPr isPhoto="false"/>
        </p:nvSpPr>
        <p:spPr>
          <a:xfrm flipH="false" flipV="false" rot="0">
            <a:off x="2928934" y="6429388"/>
            <a:ext cx="785817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2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198" name="Picture 19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85728" y="1357290"/>
            <a:ext cx="806805" cy="857230"/>
          </a:xfrm>
          <a:prstGeom prst="rect">
            <a:avLst/>
          </a:prstGeom>
        </p:spPr>
      </p:pic>
      <p:pic>
        <p:nvPicPr>
          <p:cNvPr hidden="false" id="200" name="Picture 20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715016" y="1357290"/>
            <a:ext cx="806804" cy="857230"/>
          </a:xfrm>
          <a:prstGeom prst="rect">
            <a:avLst/>
          </a:prstGeom>
        </p:spPr>
      </p:pic>
      <p:sp>
        <p:nvSpPr>
          <p:cNvPr hidden="false" id="201" name="Shape 201"/>
          <p:cNvSpPr txBox="true"/>
          <p:nvPr isPhoto="false"/>
        </p:nvSpPr>
        <p:spPr>
          <a:xfrm flipH="false" flipV="false" rot="0">
            <a:off x="500042" y="1714480"/>
            <a:ext cx="428628" cy="369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02" name="Shape 202"/>
          <p:cNvSpPr txBox="true"/>
          <p:nvPr isPhoto="false"/>
        </p:nvSpPr>
        <p:spPr>
          <a:xfrm flipH="false" flipV="false" rot="0">
            <a:off x="5857892" y="1714480"/>
            <a:ext cx="428628" cy="369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П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03" name="Shape 203"/>
          <p:cNvSpPr txBox="true"/>
          <p:nvPr isPhoto="false"/>
        </p:nvSpPr>
        <p:spPr>
          <a:xfrm flipH="false" flipV="false" rot="0">
            <a:off x="285728" y="2214546"/>
            <a:ext cx="785818" cy="30777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рука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04" name="Shape 204"/>
          <p:cNvSpPr txBox="true"/>
          <p:nvPr isPhoto="false"/>
        </p:nvSpPr>
        <p:spPr>
          <a:xfrm flipH="false" flipV="false" rot="0">
            <a:off x="5715016" y="2214546"/>
            <a:ext cx="785817" cy="30777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4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рука</a:t>
            </a:r>
            <a:endParaRPr sz="14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5" name="GroupShape 2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6" name="Shape 206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7" name="Shape 207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8" name="Shape 208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10" name="Picture 21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357670" y="1285852"/>
            <a:ext cx="1857387" cy="1857387"/>
          </a:xfrm>
          <a:prstGeom prst="rect">
            <a:avLst/>
          </a:prstGeom>
        </p:spPr>
      </p:pic>
      <p:pic>
        <p:nvPicPr>
          <p:cNvPr hidden="false" id="212" name="Picture 212"/>
          <p:cNvPicPr preferRelativeResize="true"/>
          <p:nvPr isPhoto="false"/>
        </p:nvPicPr>
        <p:blipFill>
          <a:blip r:embed="rId2"/>
          <a:srcRect b="7692" l="0" r="0" t="0"/>
          <a:stretch/>
        </p:blipFill>
        <p:spPr>
          <a:xfrm flipH="false" flipV="false" rot="0">
            <a:off x="4352656" y="3500430"/>
            <a:ext cx="1922894" cy="1857387"/>
          </a:xfrm>
          <a:prstGeom prst="rect">
            <a:avLst/>
          </a:prstGeom>
        </p:spPr>
      </p:pic>
      <p:pic>
        <p:nvPicPr>
          <p:cNvPr hidden="false" id="214" name="Picture 214"/>
          <p:cNvPicPr preferRelativeResize="true"/>
          <p:nvPr isPhoto="false"/>
        </p:nvPicPr>
        <p:blipFill>
          <a:blip r:embed="rId3"/>
          <a:srcRect b="14662" l="0" r="0" t="0"/>
          <a:stretch/>
        </p:blipFill>
        <p:spPr>
          <a:xfrm flipH="false" flipV="false" rot="0">
            <a:off x="2214554" y="3500430"/>
            <a:ext cx="2003196" cy="1999913"/>
          </a:xfrm>
          <a:prstGeom prst="rect">
            <a:avLst/>
          </a:prstGeom>
        </p:spPr>
      </p:pic>
      <p:pic>
        <p:nvPicPr>
          <p:cNvPr hidden="false" id="216" name="Picture 216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4584590" y="5786446"/>
            <a:ext cx="1748129" cy="1857388"/>
          </a:xfrm>
          <a:prstGeom prst="rect">
            <a:avLst/>
          </a:prstGeom>
        </p:spPr>
      </p:pic>
      <p:pic>
        <p:nvPicPr>
          <p:cNvPr hidden="false" id="218" name="Picture 218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2285992" y="5857884"/>
            <a:ext cx="1928825" cy="1928826"/>
          </a:xfrm>
          <a:prstGeom prst="rect">
            <a:avLst/>
          </a:prstGeom>
        </p:spPr>
      </p:pic>
      <p:pic>
        <p:nvPicPr>
          <p:cNvPr hidden="false" id="220" name="Picture 220"/>
          <p:cNvPicPr preferRelativeResize="true"/>
          <p:nvPr isPhoto="false"/>
        </p:nvPicPr>
        <p:blipFill>
          <a:blip r:embed="rId6"/>
          <a:srcRect b="0" l="20429" r="21524" t="4687"/>
          <a:stretch/>
        </p:blipFill>
        <p:spPr>
          <a:xfrm flipH="false" flipV="false" rot="0">
            <a:off x="428604" y="3357554"/>
            <a:ext cx="1214446" cy="2342145"/>
          </a:xfrm>
          <a:prstGeom prst="rect">
            <a:avLst/>
          </a:prstGeom>
        </p:spPr>
      </p:pic>
      <p:pic>
        <p:nvPicPr>
          <p:cNvPr hidden="false" id="222" name="Picture 222"/>
          <p:cNvPicPr preferRelativeResize="true"/>
          <p:nvPr isPhoto="false"/>
        </p:nvPicPr>
        <p:blipFill>
          <a:blip r:embed="rId7"/>
          <a:srcRect b="0" l="16666" r="14583" t="4342"/>
          <a:stretch/>
        </p:blipFill>
        <p:spPr>
          <a:xfrm flipH="false" flipV="false" rot="0">
            <a:off x="500042" y="1214414"/>
            <a:ext cx="1428760" cy="1907886"/>
          </a:xfrm>
          <a:prstGeom prst="rect">
            <a:avLst/>
          </a:prstGeom>
        </p:spPr>
      </p:pic>
      <p:pic>
        <p:nvPicPr>
          <p:cNvPr hidden="false" id="224" name="Picture 224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2143116" y="1214414"/>
            <a:ext cx="2151128" cy="2080830"/>
          </a:xfrm>
          <a:prstGeom prst="rect">
            <a:avLst/>
          </a:prstGeom>
        </p:spPr>
      </p:pic>
      <p:pic>
        <p:nvPicPr>
          <p:cNvPr hidden="false" id="226" name="Picture 226"/>
          <p:cNvPicPr preferRelativeResize="true"/>
          <p:nvPr isPhoto="false"/>
        </p:nvPicPr>
        <p:blipFill>
          <a:blip r:embed="rId9"/>
          <a:stretch/>
        </p:blipFill>
        <p:spPr>
          <a:xfrm flipH="false" flipV="false" rot="0">
            <a:off x="500042" y="5857884"/>
            <a:ext cx="1214446" cy="1967920"/>
          </a:xfrm>
          <a:prstGeom prst="rect">
            <a:avLst/>
          </a:prstGeom>
        </p:spPr>
      </p:pic>
      <p:sp>
        <p:nvSpPr>
          <p:cNvPr hidden="false" id="227" name="Shape 227"/>
          <p:cNvSpPr txBox="true"/>
          <p:nvPr isPhoto="false"/>
        </p:nvSpPr>
        <p:spPr>
          <a:xfrm flipH="false" flipV="false" rot="0">
            <a:off x="642918" y="428595"/>
            <a:ext cx="5572164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«Назови картинки». Не забывай четко произносить звук  Л.</a:t>
            </a:r>
            <a:endParaRPr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28" name="GroupShape 22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30" name="Picture 230"/>
          <p:cNvPicPr preferRelativeResize="true"/>
          <p:nvPr isPhoto="false"/>
        </p:nvPicPr>
        <p:blipFill>
          <a:blip r:embed="rId1"/>
          <a:srcRect b="16666" l="11458" r="9375" t="19444"/>
          <a:stretch/>
        </p:blipFill>
        <p:spPr>
          <a:xfrm flipH="false" flipV="false" rot="0">
            <a:off x="285728" y="4000496"/>
            <a:ext cx="2124504" cy="1571635"/>
          </a:xfrm>
          <a:prstGeom prst="rect">
            <a:avLst/>
          </a:prstGeom>
        </p:spPr>
      </p:pic>
      <p:sp>
        <p:nvSpPr>
          <p:cNvPr hidden="false" id="231" name="Shape 231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32" name="Shape 232"/>
          <p:cNvSpPr txBox="false"/>
          <p:nvPr isPhoto="false"/>
        </p:nvSpPr>
        <p:spPr>
          <a:xfrm flipH="false" flipV="false" rot="0">
            <a:off x="428604" y="3000364"/>
            <a:ext cx="6072230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b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33" name="Shape 233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35" name="Picture 235"/>
          <p:cNvPicPr preferRelativeResize="true"/>
          <p:nvPr isPhoto="false"/>
        </p:nvPicPr>
        <p:blipFill>
          <a:blip r:embed="rId2"/>
          <a:srcRect b="0" l="16666" r="14583" t="4342"/>
          <a:stretch/>
        </p:blipFill>
        <p:spPr>
          <a:xfrm flipH="false" flipV="false" rot="0">
            <a:off x="500042" y="1214414"/>
            <a:ext cx="1643073" cy="1857388"/>
          </a:xfrm>
          <a:prstGeom prst="rect">
            <a:avLst/>
          </a:prstGeom>
        </p:spPr>
      </p:pic>
      <p:pic>
        <p:nvPicPr>
          <p:cNvPr hidden="false" id="237" name="Picture 237"/>
          <p:cNvPicPr preferRelativeResize="true"/>
          <p:nvPr isPhoto="false"/>
        </p:nvPicPr>
        <p:blipFill>
          <a:blip r:embed="rId3"/>
          <a:srcRect b="0" l="20429" r="21524" t="4687"/>
          <a:stretch/>
        </p:blipFill>
        <p:spPr>
          <a:xfrm flipH="false" flipV="false" rot="0">
            <a:off x="4929198" y="1142976"/>
            <a:ext cx="1492260" cy="2000264"/>
          </a:xfrm>
          <a:prstGeom prst="rect">
            <a:avLst/>
          </a:prstGeom>
        </p:spPr>
      </p:pic>
      <p:pic>
        <p:nvPicPr>
          <p:cNvPr hidden="false" id="239" name="Picture 239"/>
          <p:cNvPicPr preferRelativeResize="true"/>
          <p:nvPr isPhoto="false"/>
        </p:nvPicPr>
        <p:blipFill>
          <a:blip r:embed="rId4"/>
          <a:srcRect b="6793" l="0" r="0" t="0"/>
          <a:stretch/>
        </p:blipFill>
        <p:spPr>
          <a:xfrm flipH="false" flipV="false" rot="0">
            <a:off x="285728" y="6286512"/>
            <a:ext cx="2000264" cy="2000264"/>
          </a:xfrm>
          <a:prstGeom prst="rect">
            <a:avLst/>
          </a:prstGeom>
        </p:spPr>
      </p:pic>
      <p:pic>
        <p:nvPicPr>
          <p:cNvPr hidden="false" id="241" name="Picture 241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786322" y="4071934"/>
            <a:ext cx="1693500" cy="1714512"/>
          </a:xfrm>
          <a:prstGeom prst="rect">
            <a:avLst/>
          </a:prstGeom>
        </p:spPr>
      </p:pic>
      <p:pic>
        <p:nvPicPr>
          <p:cNvPr hidden="false" id="243" name="Picture 243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4929198" y="6357950"/>
            <a:ext cx="1643073" cy="1785949"/>
          </a:xfrm>
          <a:prstGeom prst="rect">
            <a:avLst/>
          </a:prstGeom>
        </p:spPr>
      </p:pic>
      <p:sp>
        <p:nvSpPr>
          <p:cNvPr hidden="false" id="244" name="Shape 244"/>
          <p:cNvSpPr txBox="true"/>
          <p:nvPr isPhoto="false"/>
        </p:nvSpPr>
        <p:spPr>
          <a:xfrm flipH="false" flipV="false" rot="0">
            <a:off x="2357430" y="1571604"/>
            <a:ext cx="2143140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ЛА</a:t>
            </a:r>
            <a:endParaRPr sz="4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45" name="Shape 245"/>
          <p:cNvSpPr txBox="true"/>
          <p:nvPr isPhoto="false"/>
        </p:nvSpPr>
        <p:spPr>
          <a:xfrm flipH="false" flipV="false" rot="0">
            <a:off x="2571744" y="4214810"/>
            <a:ext cx="2143140" cy="83099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ЛО</a:t>
            </a:r>
            <a:endParaRPr sz="4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46" name="Shape 246"/>
          <p:cNvSpPr txBox="true"/>
          <p:nvPr isPhoto="false"/>
        </p:nvSpPr>
        <p:spPr>
          <a:xfrm flipH="false" flipV="false" rot="0">
            <a:off x="2500306" y="6572264"/>
            <a:ext cx="2143140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4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ЛУ</a:t>
            </a:r>
            <a:endParaRPr sz="4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47" name="Shape 247"/>
          <p:cNvSpPr txBox="false"/>
          <p:nvPr isPhoto="false"/>
        </p:nvSpPr>
        <p:spPr>
          <a:xfrm flipH="false" flipV="false" rot="0">
            <a:off x="2214554" y="3714744"/>
            <a:ext cx="2714644" cy="2071701"/>
          </a:xfrm>
          <a:prstGeom prst="ribbon2">
            <a:avLst/>
          </a:prstGeom>
          <a:noFill/>
          <a:ln w="25400">
            <a:solidFill>
              <a:schemeClr val="tx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8" name="Shape 248"/>
          <p:cNvSpPr txBox="false"/>
          <p:nvPr isPhoto="false"/>
        </p:nvSpPr>
        <p:spPr>
          <a:xfrm flipH="false" flipV="false" rot="0">
            <a:off x="2214554" y="6143636"/>
            <a:ext cx="2714644" cy="2071702"/>
          </a:xfrm>
          <a:prstGeom prst="ribbon2">
            <a:avLst/>
          </a:prstGeom>
          <a:noFill/>
          <a:ln w="25400">
            <a:solidFill>
              <a:schemeClr val="tx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9" name="Shape 249"/>
          <p:cNvSpPr txBox="false"/>
          <p:nvPr isPhoto="false"/>
        </p:nvSpPr>
        <p:spPr>
          <a:xfrm flipH="false" flipV="false" rot="0">
            <a:off x="2071678" y="1071538"/>
            <a:ext cx="2714643" cy="2071701"/>
          </a:xfrm>
          <a:prstGeom prst="ribbon2">
            <a:avLst/>
          </a:prstGeom>
          <a:noFill/>
          <a:ln w="25400">
            <a:solidFill>
              <a:schemeClr val="tx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0" name="Shape 250"/>
          <p:cNvSpPr txBox="true"/>
          <p:nvPr isPhoto="false"/>
        </p:nvSpPr>
        <p:spPr>
          <a:xfrm flipH="false" flipV="false" rot="0">
            <a:off x="642918" y="357158"/>
            <a:ext cx="5786478" cy="923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«Подбери слова на слоги» Прочитай слоги. Найди картинки, названия которых начинаются на эти слоги.</a:t>
            </a:r>
            <a:endParaRPr b="true"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51" name="GroupShape 2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2" name="Shape 252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3" name="Shape 253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55" name="Picture 25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14356" y="3929057"/>
            <a:ext cx="1785950" cy="2783300"/>
          </a:xfrm>
          <a:prstGeom prst="rect">
            <a:avLst/>
          </a:prstGeom>
        </p:spPr>
      </p:pic>
      <p:pic>
        <p:nvPicPr>
          <p:cNvPr hidden="false" id="257" name="Picture 257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500306" y="6786578"/>
            <a:ext cx="2306326" cy="1524003"/>
          </a:xfrm>
          <a:prstGeom prst="rect">
            <a:avLst/>
          </a:prstGeom>
        </p:spPr>
      </p:pic>
      <p:pic>
        <p:nvPicPr>
          <p:cNvPr hidden="false" id="259" name="Picture 25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3429000" y="4286248"/>
            <a:ext cx="2714644" cy="2284825"/>
          </a:xfrm>
          <a:prstGeom prst="rect">
            <a:avLst/>
          </a:prstGeom>
        </p:spPr>
      </p:pic>
      <p:pic>
        <p:nvPicPr>
          <p:cNvPr hidden="false" id="261" name="Picture 261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3643314" y="1571604"/>
            <a:ext cx="2836892" cy="1857387"/>
          </a:xfrm>
          <a:prstGeom prst="rect">
            <a:avLst/>
          </a:prstGeom>
        </p:spPr>
      </p:pic>
      <p:pic>
        <p:nvPicPr>
          <p:cNvPr hidden="false" id="263" name="Picture 263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28604" y="1357290"/>
            <a:ext cx="3143272" cy="2357453"/>
          </a:xfrm>
          <a:prstGeom prst="rect">
            <a:avLst/>
          </a:prstGeom>
        </p:spPr>
      </p:pic>
      <p:sp>
        <p:nvSpPr>
          <p:cNvPr hidden="false" id="264" name="Shape 264"/>
          <p:cNvSpPr txBox="false"/>
          <p:nvPr isPhoto="false"/>
        </p:nvSpPr>
        <p:spPr>
          <a:xfrm flipH="false" flipV="false" rot="0">
            <a:off x="857232" y="357158"/>
            <a:ext cx="5143535" cy="6463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«Назови картинки». Не забывай четко произносить звук  Л.</a:t>
            </a:r>
            <a:endParaRPr b="true"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65" name="GroupShape 2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67" name="Picture 26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14290" y="1428728"/>
            <a:ext cx="2286016" cy="2286016"/>
          </a:xfrm>
          <a:prstGeom prst="rect">
            <a:avLst/>
          </a:prstGeom>
        </p:spPr>
      </p:pic>
      <p:sp>
        <p:nvSpPr>
          <p:cNvPr hidden="false" id="268" name="Shape 268"/>
          <p:cNvSpPr txBox="false"/>
          <p:nvPr isPhoto="false"/>
        </p:nvSpPr>
        <p:spPr>
          <a:xfrm flipH="false" flipV="false" rot="0">
            <a:off x="285728" y="214282"/>
            <a:ext cx="6357982" cy="871543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9" name="Shape 269"/>
          <p:cNvSpPr txBox="true"/>
          <p:nvPr isPhoto="false"/>
        </p:nvSpPr>
        <p:spPr>
          <a:xfrm flipH="false" flipV="false" rot="0">
            <a:off x="2000239" y="8358214"/>
            <a:ext cx="2857520" cy="461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Учитель-логопед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2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Сергеева Вероника Андреевна</a:t>
            </a:r>
            <a:endParaRPr b="true" sz="12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pic>
        <p:nvPicPr>
          <p:cNvPr hidden="false" id="271" name="Picture 27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00042" y="6548436"/>
            <a:ext cx="2286016" cy="1619260"/>
          </a:xfrm>
          <a:prstGeom prst="rect">
            <a:avLst/>
          </a:prstGeom>
        </p:spPr>
      </p:pic>
      <p:pic>
        <p:nvPicPr>
          <p:cNvPr hidden="false" id="273" name="Picture 27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00042" y="4357686"/>
            <a:ext cx="2071702" cy="1337305"/>
          </a:xfrm>
          <a:prstGeom prst="rect">
            <a:avLst/>
          </a:prstGeom>
        </p:spPr>
      </p:pic>
      <p:pic>
        <p:nvPicPr>
          <p:cNvPr hidden="false" id="275" name="Picture 275"/>
          <p:cNvPicPr preferRelativeResize="true"/>
          <p:nvPr isPhoto="false"/>
        </p:nvPicPr>
        <p:blipFill>
          <a:blip r:embed="rId4"/>
          <a:srcRect b="17257" l="22341" r="23403" t="8865"/>
          <a:stretch/>
        </p:blipFill>
        <p:spPr>
          <a:xfrm flipH="false" flipV="false" rot="0">
            <a:off x="5000636" y="4000496"/>
            <a:ext cx="1214446" cy="1785949"/>
          </a:xfrm>
          <a:prstGeom prst="rect">
            <a:avLst/>
          </a:prstGeom>
        </p:spPr>
      </p:pic>
      <p:pic>
        <p:nvPicPr>
          <p:cNvPr hidden="false" id="277" name="Picture 277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429132" y="6143636"/>
            <a:ext cx="1865376" cy="1865376"/>
          </a:xfrm>
          <a:prstGeom prst="rect">
            <a:avLst/>
          </a:prstGeom>
        </p:spPr>
      </p:pic>
      <p:pic>
        <p:nvPicPr>
          <p:cNvPr hidden="false" id="279" name="Picture 279"/>
          <p:cNvPicPr preferRelativeResize="true"/>
          <p:nvPr isPhoto="false"/>
        </p:nvPicPr>
        <p:blipFill>
          <a:blip r:embed="rId6"/>
          <a:srcRect b="6059" l="16983" r="23578" t="12121"/>
          <a:stretch/>
        </p:blipFill>
        <p:spPr>
          <a:xfrm flipH="false" flipV="false" rot="0">
            <a:off x="5072074" y="1643042"/>
            <a:ext cx="1000132" cy="1928826"/>
          </a:xfrm>
          <a:prstGeom prst="rect">
            <a:avLst/>
          </a:prstGeom>
        </p:spPr>
      </p:pic>
      <p:sp>
        <p:nvSpPr>
          <p:cNvPr hidden="false" id="280" name="Shape 280"/>
          <p:cNvSpPr txBox="false"/>
          <p:nvPr isPhoto="false"/>
        </p:nvSpPr>
        <p:spPr>
          <a:xfrm flipH="false" flipV="false" rot="0">
            <a:off x="714356" y="428595"/>
            <a:ext cx="5572164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800">
                <a:solidFill>
                  <a:schemeClr val="tx1"/>
                </a:solidFill>
                <a:latin typeface="Comic Sans MS"/>
                <a:ea typeface="Comic Sans MS"/>
                <a:cs typeface="Comic Sans MS"/>
              </a:rPr>
              <a:t>«Назови картинки». Не забывай четко произносить звук  Л.</a:t>
            </a:r>
            <a:endParaRPr b="true" sz="1800">
              <a:solidFill>
                <a:schemeClr val="tx1"/>
              </a:solidFill>
              <a:latin typeface="Comic Sans MS"/>
              <a:ea typeface="Comic Sans MS"/>
              <a:cs typeface="Comic Sans MS"/>
            </a:endParaRPr>
          </a:p>
        </p:txBody>
      </p:sp>
      <p:sp>
        <p:nvSpPr>
          <p:cNvPr hidden="false" id="281" name="Shape 281"/>
          <p:cNvSpPr txBox="false"/>
          <p:nvPr isPhoto="false"/>
        </p:nvSpPr>
        <p:spPr>
          <a:xfrm flipH="false" flipV="false" rot="0">
            <a:off x="2500306" y="2071670"/>
            <a:ext cx="2500330" cy="35719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2" name="Shape 282"/>
          <p:cNvSpPr txBox="false"/>
          <p:nvPr isPhoto="false"/>
        </p:nvSpPr>
        <p:spPr>
          <a:xfrm flipH="false" flipV="false" rot="8533998">
            <a:off x="2643157" y="3444087"/>
            <a:ext cx="2500329" cy="357189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3" name="Shape 283"/>
          <p:cNvSpPr txBox="false"/>
          <p:nvPr isPhoto="false"/>
        </p:nvSpPr>
        <p:spPr>
          <a:xfrm flipH="false" flipV="false" rot="8571286">
            <a:off x="2497375" y="6290793"/>
            <a:ext cx="2500330" cy="35719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4" name="Shape 284"/>
          <p:cNvSpPr txBox="false"/>
          <p:nvPr isPhoto="false"/>
        </p:nvSpPr>
        <p:spPr>
          <a:xfrm flipH="false" flipV="false" rot="0">
            <a:off x="2500306" y="5000628"/>
            <a:ext cx="2500330" cy="357189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5" name="Shape 285"/>
          <p:cNvSpPr txBox="false"/>
          <p:nvPr isPhoto="false"/>
        </p:nvSpPr>
        <p:spPr>
          <a:xfrm flipH="false" flipV="false" rot="0">
            <a:off x="2143116" y="7500957"/>
            <a:ext cx="2500330" cy="357189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MyOffice-CoreFramework-Android/35-1293.911.9687.924.1@07277fa9125d0a3f5e88f9c37df869f86b5b38e1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2023-02-13T13:43:08Z</dcterms:created>
  <dcterms:modified xsi:type="dcterms:W3CDTF">2025-03-02T14:07:35Z</dcterms:modified>
</cp:coreProperties>
</file>