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70" r:id="rId3"/>
    <p:sldId id="266" r:id="rId4"/>
    <p:sldId id="267" r:id="rId5"/>
    <p:sldId id="268" r:id="rId6"/>
    <p:sldId id="269" r:id="rId7"/>
    <p:sldId id="264" r:id="rId8"/>
    <p:sldId id="262" r:id="rId9"/>
    <p:sldId id="260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1350" y="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F03FED-6148-4186-BFFE-EB66C8FB2ECB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A0F09B-AE90-42F3-AEBE-07F526CA965F}">
      <dgm:prSet phldrT="[Текст]"/>
      <dgm:spPr/>
      <dgm:t>
        <a:bodyPr/>
        <a:lstStyle/>
        <a:p>
          <a:r>
            <a:rPr lang="ru-RU" dirty="0" smtClean="0"/>
            <a:t>Продолжать учить ребенка конструировать на плоскости множество различных изображений (буквы, цифры, геометрические фигуры, узоры, различные предметы, животных).</a:t>
          </a:r>
          <a:endParaRPr lang="ru-RU" dirty="0"/>
        </a:p>
      </dgm:t>
    </dgm:pt>
    <dgm:pt modelId="{0A7439B1-4954-4B3E-87C8-C6FF65397596}" type="parTrans" cxnId="{667754CC-4BE6-4971-81AD-973B0A1FB5F4}">
      <dgm:prSet/>
      <dgm:spPr/>
      <dgm:t>
        <a:bodyPr/>
        <a:lstStyle/>
        <a:p>
          <a:endParaRPr lang="ru-RU"/>
        </a:p>
      </dgm:t>
    </dgm:pt>
    <dgm:pt modelId="{119CB0D4-410D-4E99-8155-A59C5119A7F2}" type="sibTrans" cxnId="{667754CC-4BE6-4971-81AD-973B0A1FB5F4}">
      <dgm:prSet/>
      <dgm:spPr/>
      <dgm:t>
        <a:bodyPr/>
        <a:lstStyle/>
        <a:p>
          <a:endParaRPr lang="ru-RU"/>
        </a:p>
      </dgm:t>
    </dgm:pt>
    <dgm:pt modelId="{911B16A0-E57B-4069-AD3F-A85B21105171}">
      <dgm:prSet phldrT="[Текст]"/>
      <dgm:spPr/>
      <dgm:t>
        <a:bodyPr/>
        <a:lstStyle/>
        <a:p>
          <a:r>
            <a:rPr lang="ru-RU" dirty="0" smtClean="0"/>
            <a:t>Продолжать учить ребенка самостоятельно выкладывать из комплекта геометрических фигур различные силуэты.</a:t>
          </a:r>
          <a:endParaRPr lang="ru-RU" dirty="0"/>
        </a:p>
      </dgm:t>
    </dgm:pt>
    <dgm:pt modelId="{223A10A6-9CF1-4B1F-96A1-E259973268A7}" type="parTrans" cxnId="{FF4615B4-EF54-45DE-B59A-B5C12A7E1ED2}">
      <dgm:prSet/>
      <dgm:spPr/>
      <dgm:t>
        <a:bodyPr/>
        <a:lstStyle/>
        <a:p>
          <a:endParaRPr lang="ru-RU"/>
        </a:p>
      </dgm:t>
    </dgm:pt>
    <dgm:pt modelId="{09CCA0AE-7D63-42B3-8BB5-78F508408A1F}" type="sibTrans" cxnId="{FF4615B4-EF54-45DE-B59A-B5C12A7E1ED2}">
      <dgm:prSet/>
      <dgm:spPr/>
      <dgm:t>
        <a:bodyPr/>
        <a:lstStyle/>
        <a:p>
          <a:endParaRPr lang="ru-RU"/>
        </a:p>
      </dgm:t>
    </dgm:pt>
    <dgm:pt modelId="{3294E8A7-C5B7-4A35-B6B2-0C9E9AAD135B}">
      <dgm:prSet phldrT="[Текст]"/>
      <dgm:spPr/>
      <dgm:t>
        <a:bodyPr/>
        <a:lstStyle/>
        <a:p>
          <a:r>
            <a:rPr lang="ru-RU" dirty="0" smtClean="0"/>
            <a:t>Продолжать учить ребенка составлять ритмический ряд на основе чередования его элементов (различать геометрические фигуры, определять их цвет; анализировать положение предметов в пространстве; закреплять знание основных цветов).</a:t>
          </a:r>
          <a:endParaRPr lang="ru-RU" dirty="0"/>
        </a:p>
      </dgm:t>
    </dgm:pt>
    <dgm:pt modelId="{D6CDD0E5-C6ED-450A-803D-2D974DCD6A74}" type="parTrans" cxnId="{29570FC0-6EEE-4DB6-B619-AA8DB6A8E307}">
      <dgm:prSet/>
      <dgm:spPr/>
      <dgm:t>
        <a:bodyPr/>
        <a:lstStyle/>
        <a:p>
          <a:endParaRPr lang="ru-RU"/>
        </a:p>
      </dgm:t>
    </dgm:pt>
    <dgm:pt modelId="{C647335F-F67D-4753-863E-86A69A4835B2}" type="sibTrans" cxnId="{29570FC0-6EEE-4DB6-B619-AA8DB6A8E307}">
      <dgm:prSet/>
      <dgm:spPr/>
      <dgm:t>
        <a:bodyPr/>
        <a:lstStyle/>
        <a:p>
          <a:endParaRPr lang="ru-RU"/>
        </a:p>
      </dgm:t>
    </dgm:pt>
    <dgm:pt modelId="{C2889A87-C717-4A1F-B1F1-E9838DC2058E}">
      <dgm:prSet/>
      <dgm:spPr/>
      <dgm:t>
        <a:bodyPr/>
        <a:lstStyle/>
        <a:p>
          <a:r>
            <a:rPr lang="ru-RU" dirty="0" smtClean="0"/>
            <a:t>Продолжать учить моделировать разнообразные расположения объектов на плоскости по их описанию; описывать расположение объектов с использованием слов «</a:t>
          </a:r>
          <a:r>
            <a:rPr lang="ru-RU" b="1" dirty="0" smtClean="0"/>
            <a:t>вверху</a:t>
          </a:r>
          <a:r>
            <a:rPr lang="ru-RU" dirty="0" smtClean="0"/>
            <a:t>», «</a:t>
          </a:r>
          <a:r>
            <a:rPr lang="ru-RU" b="1" dirty="0" smtClean="0"/>
            <a:t>внизу</a:t>
          </a:r>
          <a:r>
            <a:rPr lang="ru-RU" dirty="0" smtClean="0"/>
            <a:t>», «</a:t>
          </a:r>
          <a:r>
            <a:rPr lang="ru-RU" b="1" dirty="0" smtClean="0"/>
            <a:t>слева</a:t>
          </a:r>
          <a:r>
            <a:rPr lang="ru-RU" dirty="0" smtClean="0"/>
            <a:t>», «</a:t>
          </a:r>
          <a:r>
            <a:rPr lang="ru-RU" b="1" dirty="0" smtClean="0"/>
            <a:t>справа</a:t>
          </a:r>
          <a:r>
            <a:rPr lang="ru-RU" dirty="0" smtClean="0"/>
            <a:t>».</a:t>
          </a:r>
          <a:endParaRPr lang="ru-RU" dirty="0"/>
        </a:p>
      </dgm:t>
    </dgm:pt>
    <dgm:pt modelId="{4CF1FA33-2B55-4D99-A092-C2A1AF5DDD24}" type="parTrans" cxnId="{8BF88B79-11F8-487D-B1B2-13C1568BD286}">
      <dgm:prSet/>
      <dgm:spPr/>
      <dgm:t>
        <a:bodyPr/>
        <a:lstStyle/>
        <a:p>
          <a:endParaRPr lang="ru-RU"/>
        </a:p>
      </dgm:t>
    </dgm:pt>
    <dgm:pt modelId="{AB2604F7-F410-4DB7-BBF8-6CB0D5B0FA0F}" type="sibTrans" cxnId="{8BF88B79-11F8-487D-B1B2-13C1568BD286}">
      <dgm:prSet/>
      <dgm:spPr/>
      <dgm:t>
        <a:bodyPr/>
        <a:lstStyle/>
        <a:p>
          <a:endParaRPr lang="ru-RU"/>
        </a:p>
      </dgm:t>
    </dgm:pt>
    <dgm:pt modelId="{C539EC0D-6DB1-4A35-A622-EB45B1A7142E}">
      <dgm:prSet/>
      <dgm:spPr/>
      <dgm:t>
        <a:bodyPr/>
        <a:lstStyle/>
        <a:p>
          <a:r>
            <a:rPr lang="ru-RU" smtClean="0"/>
            <a:t>Продолжать знакомить ребенка с цифрами от 0 до 9; развивать тактильные ощущения.</a:t>
          </a:r>
          <a:endParaRPr lang="ru-RU"/>
        </a:p>
      </dgm:t>
    </dgm:pt>
    <dgm:pt modelId="{6E061024-E95C-4441-A941-86DA93FCCD7D}" type="parTrans" cxnId="{526488FB-4929-42F5-BC06-2E7ABA9A5A1B}">
      <dgm:prSet/>
      <dgm:spPr/>
      <dgm:t>
        <a:bodyPr/>
        <a:lstStyle/>
        <a:p>
          <a:endParaRPr lang="ru-RU"/>
        </a:p>
      </dgm:t>
    </dgm:pt>
    <dgm:pt modelId="{E557F557-18CC-438E-BE7E-9DEF1382E7EC}" type="sibTrans" cxnId="{526488FB-4929-42F5-BC06-2E7ABA9A5A1B}">
      <dgm:prSet/>
      <dgm:spPr/>
      <dgm:t>
        <a:bodyPr/>
        <a:lstStyle/>
        <a:p>
          <a:endParaRPr lang="ru-RU"/>
        </a:p>
      </dgm:t>
    </dgm:pt>
    <dgm:pt modelId="{1010FF89-0088-489E-8AC7-0A3AE7841140}">
      <dgm:prSet/>
      <dgm:spPr/>
      <dgm:t>
        <a:bodyPr/>
        <a:lstStyle/>
        <a:p>
          <a:r>
            <a:rPr lang="ru-RU" dirty="0" smtClean="0"/>
            <a:t>Продолжать учить ребенка считать в пределах 10, соотнося число с элементом множества, самостоятельно обозначать итоговое число, правильно отвечать на вопрос «Сколько?».</a:t>
          </a:r>
          <a:endParaRPr lang="ru-RU" dirty="0"/>
        </a:p>
      </dgm:t>
    </dgm:pt>
    <dgm:pt modelId="{2491ABAB-2CC1-4ECF-BAAA-424C6D258698}" type="parTrans" cxnId="{F54FE176-3556-419A-BCAA-14BFB231689A}">
      <dgm:prSet/>
      <dgm:spPr/>
      <dgm:t>
        <a:bodyPr/>
        <a:lstStyle/>
        <a:p>
          <a:endParaRPr lang="ru-RU"/>
        </a:p>
      </dgm:t>
    </dgm:pt>
    <dgm:pt modelId="{7F127446-DCEA-4F6D-A7B1-F056A42392A1}" type="sibTrans" cxnId="{F54FE176-3556-419A-BCAA-14BFB231689A}">
      <dgm:prSet/>
      <dgm:spPr/>
      <dgm:t>
        <a:bodyPr/>
        <a:lstStyle/>
        <a:p>
          <a:endParaRPr lang="ru-RU"/>
        </a:p>
      </dgm:t>
    </dgm:pt>
    <dgm:pt modelId="{32212147-0BF0-408D-B821-43010E3814B5}" type="pres">
      <dgm:prSet presAssocID="{7AF03FED-6148-4186-BFFE-EB66C8FB2ECB}" presName="compositeShape" presStyleCnt="0">
        <dgm:presLayoutVars>
          <dgm:dir/>
          <dgm:resizeHandles/>
        </dgm:presLayoutVars>
      </dgm:prSet>
      <dgm:spPr/>
    </dgm:pt>
    <dgm:pt modelId="{748F3868-32F9-4F3B-8281-CE91BDC81208}" type="pres">
      <dgm:prSet presAssocID="{7AF03FED-6148-4186-BFFE-EB66C8FB2ECB}" presName="pyramid" presStyleLbl="node1" presStyleIdx="0" presStyleCnt="1"/>
      <dgm:spPr/>
    </dgm:pt>
    <dgm:pt modelId="{19819289-F44E-4F28-966C-651861B28326}" type="pres">
      <dgm:prSet presAssocID="{7AF03FED-6148-4186-BFFE-EB66C8FB2ECB}" presName="theList" presStyleCnt="0"/>
      <dgm:spPr/>
    </dgm:pt>
    <dgm:pt modelId="{8E96FBCC-764E-44CF-88B8-660B19ECBAF1}" type="pres">
      <dgm:prSet presAssocID="{6AA0F09B-AE90-42F3-AEBE-07F526CA965F}" presName="aNode" presStyleLbl="fgAcc1" presStyleIdx="0" presStyleCnt="6" custScaleX="144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D8183B-224D-4921-ADC6-38A86B9A0B0C}" type="pres">
      <dgm:prSet presAssocID="{6AA0F09B-AE90-42F3-AEBE-07F526CA965F}" presName="aSpace" presStyleCnt="0"/>
      <dgm:spPr/>
    </dgm:pt>
    <dgm:pt modelId="{9ACCEE4C-7774-4672-8EE2-E8364DE14408}" type="pres">
      <dgm:prSet presAssocID="{911B16A0-E57B-4069-AD3F-A85B21105171}" presName="aNode" presStyleLbl="fgAcc1" presStyleIdx="1" presStyleCnt="6" custScaleX="1442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3644DB-6537-49A1-9168-C52FC8041C21}" type="pres">
      <dgm:prSet presAssocID="{911B16A0-E57B-4069-AD3F-A85B21105171}" presName="aSpace" presStyleCnt="0"/>
      <dgm:spPr/>
    </dgm:pt>
    <dgm:pt modelId="{FFE138AD-8887-4240-A0B3-88BFB91908B4}" type="pres">
      <dgm:prSet presAssocID="{3294E8A7-C5B7-4A35-B6B2-0C9E9AAD135B}" presName="aNode" presStyleLbl="fgAcc1" presStyleIdx="2" presStyleCnt="6" custScaleX="1443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2ABE63-A856-41E5-9F45-07167C9085CF}" type="pres">
      <dgm:prSet presAssocID="{3294E8A7-C5B7-4A35-B6B2-0C9E9AAD135B}" presName="aSpace" presStyleCnt="0"/>
      <dgm:spPr/>
    </dgm:pt>
    <dgm:pt modelId="{62C998B2-7EE7-4C08-AE55-B67CAB2D2E67}" type="pres">
      <dgm:prSet presAssocID="{1010FF89-0088-489E-8AC7-0A3AE7841140}" presName="aNode" presStyleLbl="fgAcc1" presStyleIdx="3" presStyleCnt="6" custScaleX="144349">
        <dgm:presLayoutVars>
          <dgm:bulletEnabled val="1"/>
        </dgm:presLayoutVars>
      </dgm:prSet>
      <dgm:spPr/>
    </dgm:pt>
    <dgm:pt modelId="{BC9DB555-9B2B-4BFC-91B2-82E0FDEA122C}" type="pres">
      <dgm:prSet presAssocID="{1010FF89-0088-489E-8AC7-0A3AE7841140}" presName="aSpace" presStyleCnt="0"/>
      <dgm:spPr/>
    </dgm:pt>
    <dgm:pt modelId="{2CEE3A78-A735-4A49-B1BB-8A7AB7BDFDCE}" type="pres">
      <dgm:prSet presAssocID="{C539EC0D-6DB1-4A35-A622-EB45B1A7142E}" presName="aNode" presStyleLbl="fgAcc1" presStyleIdx="4" presStyleCnt="6" custScaleX="144366">
        <dgm:presLayoutVars>
          <dgm:bulletEnabled val="1"/>
        </dgm:presLayoutVars>
      </dgm:prSet>
      <dgm:spPr/>
    </dgm:pt>
    <dgm:pt modelId="{FC7B257E-5308-4EEE-9547-45ADD1FD4C07}" type="pres">
      <dgm:prSet presAssocID="{C539EC0D-6DB1-4A35-A622-EB45B1A7142E}" presName="aSpace" presStyleCnt="0"/>
      <dgm:spPr/>
    </dgm:pt>
    <dgm:pt modelId="{9AAFF8EC-492E-4474-86A1-5D44FDBD0762}" type="pres">
      <dgm:prSet presAssocID="{C2889A87-C717-4A1F-B1F1-E9838DC2058E}" presName="aNode" presStyleLbl="fgAcc1" presStyleIdx="5" presStyleCnt="6" custScaleX="144374">
        <dgm:presLayoutVars>
          <dgm:bulletEnabled val="1"/>
        </dgm:presLayoutVars>
      </dgm:prSet>
      <dgm:spPr/>
    </dgm:pt>
    <dgm:pt modelId="{5E83AECF-4DFB-43C5-8A3C-EA48E7881C7E}" type="pres">
      <dgm:prSet presAssocID="{C2889A87-C717-4A1F-B1F1-E9838DC2058E}" presName="aSpace" presStyleCnt="0"/>
      <dgm:spPr/>
    </dgm:pt>
  </dgm:ptLst>
  <dgm:cxnLst>
    <dgm:cxn modelId="{F54FE176-3556-419A-BCAA-14BFB231689A}" srcId="{7AF03FED-6148-4186-BFFE-EB66C8FB2ECB}" destId="{1010FF89-0088-489E-8AC7-0A3AE7841140}" srcOrd="3" destOrd="0" parTransId="{2491ABAB-2CC1-4ECF-BAAA-424C6D258698}" sibTransId="{7F127446-DCEA-4F6D-A7B1-F056A42392A1}"/>
    <dgm:cxn modelId="{83E5EAD9-E860-4471-B57E-8852EE6C6E51}" type="presOf" srcId="{6AA0F09B-AE90-42F3-AEBE-07F526CA965F}" destId="{8E96FBCC-764E-44CF-88B8-660B19ECBAF1}" srcOrd="0" destOrd="0" presId="urn:microsoft.com/office/officeart/2005/8/layout/pyramid2"/>
    <dgm:cxn modelId="{29570FC0-6EEE-4DB6-B619-AA8DB6A8E307}" srcId="{7AF03FED-6148-4186-BFFE-EB66C8FB2ECB}" destId="{3294E8A7-C5B7-4A35-B6B2-0C9E9AAD135B}" srcOrd="2" destOrd="0" parTransId="{D6CDD0E5-C6ED-450A-803D-2D974DCD6A74}" sibTransId="{C647335F-F67D-4753-863E-86A69A4835B2}"/>
    <dgm:cxn modelId="{FF4615B4-EF54-45DE-B59A-B5C12A7E1ED2}" srcId="{7AF03FED-6148-4186-BFFE-EB66C8FB2ECB}" destId="{911B16A0-E57B-4069-AD3F-A85B21105171}" srcOrd="1" destOrd="0" parTransId="{223A10A6-9CF1-4B1F-96A1-E259973268A7}" sibTransId="{09CCA0AE-7D63-42B3-8BB5-78F508408A1F}"/>
    <dgm:cxn modelId="{7A6E7811-5A71-4CBB-9DA6-C4DB39836625}" type="presOf" srcId="{7AF03FED-6148-4186-BFFE-EB66C8FB2ECB}" destId="{32212147-0BF0-408D-B821-43010E3814B5}" srcOrd="0" destOrd="0" presId="urn:microsoft.com/office/officeart/2005/8/layout/pyramid2"/>
    <dgm:cxn modelId="{558E07E5-A3F5-41B8-A736-0D2C5E564F24}" type="presOf" srcId="{1010FF89-0088-489E-8AC7-0A3AE7841140}" destId="{62C998B2-7EE7-4C08-AE55-B67CAB2D2E67}" srcOrd="0" destOrd="0" presId="urn:microsoft.com/office/officeart/2005/8/layout/pyramid2"/>
    <dgm:cxn modelId="{5C3D9046-7DDD-4E87-9807-B91657820E7D}" type="presOf" srcId="{C539EC0D-6DB1-4A35-A622-EB45B1A7142E}" destId="{2CEE3A78-A735-4A49-B1BB-8A7AB7BDFDCE}" srcOrd="0" destOrd="0" presId="urn:microsoft.com/office/officeart/2005/8/layout/pyramid2"/>
    <dgm:cxn modelId="{3B87F4E5-D8D2-4A12-8133-806228B24082}" type="presOf" srcId="{911B16A0-E57B-4069-AD3F-A85B21105171}" destId="{9ACCEE4C-7774-4672-8EE2-E8364DE14408}" srcOrd="0" destOrd="0" presId="urn:microsoft.com/office/officeart/2005/8/layout/pyramid2"/>
    <dgm:cxn modelId="{526488FB-4929-42F5-BC06-2E7ABA9A5A1B}" srcId="{7AF03FED-6148-4186-BFFE-EB66C8FB2ECB}" destId="{C539EC0D-6DB1-4A35-A622-EB45B1A7142E}" srcOrd="4" destOrd="0" parTransId="{6E061024-E95C-4441-A941-86DA93FCCD7D}" sibTransId="{E557F557-18CC-438E-BE7E-9DEF1382E7EC}"/>
    <dgm:cxn modelId="{8BF88B79-11F8-487D-B1B2-13C1568BD286}" srcId="{7AF03FED-6148-4186-BFFE-EB66C8FB2ECB}" destId="{C2889A87-C717-4A1F-B1F1-E9838DC2058E}" srcOrd="5" destOrd="0" parTransId="{4CF1FA33-2B55-4D99-A092-C2A1AF5DDD24}" sibTransId="{AB2604F7-F410-4DB7-BBF8-6CB0D5B0FA0F}"/>
    <dgm:cxn modelId="{55837A80-33BF-4E69-9B7F-7976FA276208}" type="presOf" srcId="{3294E8A7-C5B7-4A35-B6B2-0C9E9AAD135B}" destId="{FFE138AD-8887-4240-A0B3-88BFB91908B4}" srcOrd="0" destOrd="0" presId="urn:microsoft.com/office/officeart/2005/8/layout/pyramid2"/>
    <dgm:cxn modelId="{C175332F-1000-4D7D-8E18-D408A2672E82}" type="presOf" srcId="{C2889A87-C717-4A1F-B1F1-E9838DC2058E}" destId="{9AAFF8EC-492E-4474-86A1-5D44FDBD0762}" srcOrd="0" destOrd="0" presId="urn:microsoft.com/office/officeart/2005/8/layout/pyramid2"/>
    <dgm:cxn modelId="{667754CC-4BE6-4971-81AD-973B0A1FB5F4}" srcId="{7AF03FED-6148-4186-BFFE-EB66C8FB2ECB}" destId="{6AA0F09B-AE90-42F3-AEBE-07F526CA965F}" srcOrd="0" destOrd="0" parTransId="{0A7439B1-4954-4B3E-87C8-C6FF65397596}" sibTransId="{119CB0D4-410D-4E99-8155-A59C5119A7F2}"/>
    <dgm:cxn modelId="{79B3227B-6FF5-4391-8B8F-51967FB56EFA}" type="presParOf" srcId="{32212147-0BF0-408D-B821-43010E3814B5}" destId="{748F3868-32F9-4F3B-8281-CE91BDC81208}" srcOrd="0" destOrd="0" presId="urn:microsoft.com/office/officeart/2005/8/layout/pyramid2"/>
    <dgm:cxn modelId="{83DF3AA1-C0F7-4CCD-AEDF-5EFC65BDD460}" type="presParOf" srcId="{32212147-0BF0-408D-B821-43010E3814B5}" destId="{19819289-F44E-4F28-966C-651861B28326}" srcOrd="1" destOrd="0" presId="urn:microsoft.com/office/officeart/2005/8/layout/pyramid2"/>
    <dgm:cxn modelId="{B82CC736-8D9F-4C14-B4A2-0868BE46CB6B}" type="presParOf" srcId="{19819289-F44E-4F28-966C-651861B28326}" destId="{8E96FBCC-764E-44CF-88B8-660B19ECBAF1}" srcOrd="0" destOrd="0" presId="urn:microsoft.com/office/officeart/2005/8/layout/pyramid2"/>
    <dgm:cxn modelId="{D651D353-389F-4E80-AE8A-3499FE8E3255}" type="presParOf" srcId="{19819289-F44E-4F28-966C-651861B28326}" destId="{2DD8183B-224D-4921-ADC6-38A86B9A0B0C}" srcOrd="1" destOrd="0" presId="urn:microsoft.com/office/officeart/2005/8/layout/pyramid2"/>
    <dgm:cxn modelId="{0972A5F3-6259-44E9-87EB-EB7C610D71A9}" type="presParOf" srcId="{19819289-F44E-4F28-966C-651861B28326}" destId="{9ACCEE4C-7774-4672-8EE2-E8364DE14408}" srcOrd="2" destOrd="0" presId="urn:microsoft.com/office/officeart/2005/8/layout/pyramid2"/>
    <dgm:cxn modelId="{5E47724C-65A0-4D88-8AE2-5F88B9F08434}" type="presParOf" srcId="{19819289-F44E-4F28-966C-651861B28326}" destId="{A73644DB-6537-49A1-9168-C52FC8041C21}" srcOrd="3" destOrd="0" presId="urn:microsoft.com/office/officeart/2005/8/layout/pyramid2"/>
    <dgm:cxn modelId="{48EED6BE-6ED8-4673-8D34-FD4414F9F3BA}" type="presParOf" srcId="{19819289-F44E-4F28-966C-651861B28326}" destId="{FFE138AD-8887-4240-A0B3-88BFB91908B4}" srcOrd="4" destOrd="0" presId="urn:microsoft.com/office/officeart/2005/8/layout/pyramid2"/>
    <dgm:cxn modelId="{918AE172-6461-48D7-8BED-C08ACDE77253}" type="presParOf" srcId="{19819289-F44E-4F28-966C-651861B28326}" destId="{3E2ABE63-A856-41E5-9F45-07167C9085CF}" srcOrd="5" destOrd="0" presId="urn:microsoft.com/office/officeart/2005/8/layout/pyramid2"/>
    <dgm:cxn modelId="{8A35FE68-B563-4998-AB3F-004D3CD54604}" type="presParOf" srcId="{19819289-F44E-4F28-966C-651861B28326}" destId="{62C998B2-7EE7-4C08-AE55-B67CAB2D2E67}" srcOrd="6" destOrd="0" presId="urn:microsoft.com/office/officeart/2005/8/layout/pyramid2"/>
    <dgm:cxn modelId="{F63507AF-0EF5-4E5A-9123-A47EC3C2FCF1}" type="presParOf" srcId="{19819289-F44E-4F28-966C-651861B28326}" destId="{BC9DB555-9B2B-4BFC-91B2-82E0FDEA122C}" srcOrd="7" destOrd="0" presId="urn:microsoft.com/office/officeart/2005/8/layout/pyramid2"/>
    <dgm:cxn modelId="{329BB2EB-E84B-4A80-B450-352C1568613E}" type="presParOf" srcId="{19819289-F44E-4F28-966C-651861B28326}" destId="{2CEE3A78-A735-4A49-B1BB-8A7AB7BDFDCE}" srcOrd="8" destOrd="0" presId="urn:microsoft.com/office/officeart/2005/8/layout/pyramid2"/>
    <dgm:cxn modelId="{7D81F867-5BE4-4EDE-92FF-06A5D8C95E9F}" type="presParOf" srcId="{19819289-F44E-4F28-966C-651861B28326}" destId="{FC7B257E-5308-4EEE-9547-45ADD1FD4C07}" srcOrd="9" destOrd="0" presId="urn:microsoft.com/office/officeart/2005/8/layout/pyramid2"/>
    <dgm:cxn modelId="{4F20529F-D1D9-4A72-89CA-145ECCF717B1}" type="presParOf" srcId="{19819289-F44E-4F28-966C-651861B28326}" destId="{9AAFF8EC-492E-4474-86A1-5D44FDBD0762}" srcOrd="10" destOrd="0" presId="urn:microsoft.com/office/officeart/2005/8/layout/pyramid2"/>
    <dgm:cxn modelId="{41877052-E2F2-4EFB-B594-A67CE7CE59EF}" type="presParOf" srcId="{19819289-F44E-4F28-966C-651861B28326}" destId="{5E83AECF-4DFB-43C5-8A3C-EA48E7881C7E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7CE458-DA2B-47BA-B8C5-3754493095B1}" type="doc">
      <dgm:prSet loTypeId="urn:microsoft.com/office/officeart/2005/8/layout/list1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D7C97AF-1E78-46E1-8981-73A4C154F910}">
      <dgm:prSet phldrT="[Текст]" custT="1"/>
      <dgm:spPr/>
      <dgm:t>
        <a:bodyPr/>
        <a:lstStyle/>
        <a:p>
          <a:pPr algn="just"/>
          <a:r>
            <a:rPr lang="ru-RU" sz="1400" dirty="0">
              <a:solidFill>
                <a:srgbClr val="002060"/>
              </a:solidFill>
            </a:rPr>
            <a:t>5 парных карточек с изображением игрушек и теневых силуэтов;</a:t>
          </a:r>
          <a:endParaRPr lang="ru-RU" sz="1400" b="0" i="1" dirty="0">
            <a:solidFill>
              <a:srgbClr val="002060"/>
            </a:solidFill>
            <a:latin typeface="Franklin Gothic Book" panose="020B0503020102020204" pitchFamily="34" charset="0"/>
          </a:endParaRPr>
        </a:p>
      </dgm:t>
    </dgm:pt>
    <dgm:pt modelId="{4C080CD1-537F-4BBE-9ADC-3D010C0EA1D4}" type="parTrans" cxnId="{F0264AA7-0C7D-4632-A5F1-714F90A8458F}">
      <dgm:prSet/>
      <dgm:spPr/>
      <dgm:t>
        <a:bodyPr/>
        <a:lstStyle/>
        <a:p>
          <a:endParaRPr lang="ru-RU"/>
        </a:p>
      </dgm:t>
    </dgm:pt>
    <dgm:pt modelId="{B036E0B1-9111-4872-859F-EE49033C576D}" type="sibTrans" cxnId="{F0264AA7-0C7D-4632-A5F1-714F90A8458F}">
      <dgm:prSet/>
      <dgm:spPr/>
      <dgm:t>
        <a:bodyPr/>
        <a:lstStyle/>
        <a:p>
          <a:endParaRPr lang="ru-RU"/>
        </a:p>
      </dgm:t>
    </dgm:pt>
    <dgm:pt modelId="{9665F164-0527-42A3-BF86-5BC88049042F}">
      <dgm:prSet phldrT="[Текст]" custT="1"/>
      <dgm:spPr/>
      <dgm:t>
        <a:bodyPr/>
        <a:lstStyle/>
        <a:p>
          <a:pPr algn="just"/>
          <a:r>
            <a:rPr lang="ru-RU" sz="1400" dirty="0">
              <a:solidFill>
                <a:srgbClr val="002060"/>
              </a:solidFill>
            </a:rPr>
            <a:t>5 парных карточек с изображением домашних</a:t>
          </a:r>
          <a:r>
            <a:rPr lang="en-US" sz="1400" dirty="0">
              <a:solidFill>
                <a:srgbClr val="002060"/>
              </a:solidFill>
            </a:rPr>
            <a:t>/</a:t>
          </a:r>
          <a:r>
            <a:rPr lang="ru-RU" sz="1400" dirty="0">
              <a:solidFill>
                <a:srgbClr val="002060"/>
              </a:solidFill>
            </a:rPr>
            <a:t>диких животных</a:t>
          </a:r>
          <a:r>
            <a:rPr lang="en-US" sz="1400" dirty="0">
              <a:solidFill>
                <a:srgbClr val="002060"/>
              </a:solidFill>
            </a:rPr>
            <a:t> </a:t>
          </a:r>
          <a:r>
            <a:rPr lang="ru-RU" sz="1400" dirty="0">
              <a:solidFill>
                <a:srgbClr val="002060"/>
              </a:solidFill>
            </a:rPr>
            <a:t>и </a:t>
          </a:r>
          <a:r>
            <a:rPr lang="en-US" sz="1400" dirty="0">
              <a:solidFill>
                <a:srgbClr val="002060"/>
              </a:solidFill>
            </a:rPr>
            <a:t> </a:t>
          </a:r>
          <a:r>
            <a:rPr lang="ru-RU" sz="1400" dirty="0">
              <a:solidFill>
                <a:srgbClr val="002060"/>
              </a:solidFill>
            </a:rPr>
            <a:t>пищи;</a:t>
          </a:r>
          <a:endParaRPr lang="ru-RU" sz="1400" i="1" dirty="0">
            <a:solidFill>
              <a:srgbClr val="002060"/>
            </a:solidFill>
            <a:latin typeface="Franklin Gothic Book" panose="020B0503020102020204" pitchFamily="34" charset="0"/>
          </a:endParaRPr>
        </a:p>
      </dgm:t>
    </dgm:pt>
    <dgm:pt modelId="{CE2C408C-7329-4AD5-A887-BE50848EE17D}" type="parTrans" cxnId="{9F990B15-4621-4DDF-AA05-F28B63F88BEF}">
      <dgm:prSet/>
      <dgm:spPr/>
      <dgm:t>
        <a:bodyPr/>
        <a:lstStyle/>
        <a:p>
          <a:endParaRPr lang="ru-RU"/>
        </a:p>
      </dgm:t>
    </dgm:pt>
    <dgm:pt modelId="{FEA9BC41-1A4D-4ED7-8195-C0698E0F65A3}" type="sibTrans" cxnId="{9F990B15-4621-4DDF-AA05-F28B63F88BEF}">
      <dgm:prSet/>
      <dgm:spPr/>
      <dgm:t>
        <a:bodyPr/>
        <a:lstStyle/>
        <a:p>
          <a:endParaRPr lang="ru-RU"/>
        </a:p>
      </dgm:t>
    </dgm:pt>
    <dgm:pt modelId="{47EC83AD-217B-457E-8404-D97E2A1549B7}">
      <dgm:prSet phldrT="[Текст]" custT="1"/>
      <dgm:spPr/>
      <dgm:t>
        <a:bodyPr/>
        <a:lstStyle/>
        <a:p>
          <a:pPr algn="just"/>
          <a:r>
            <a:rPr lang="ru-RU" sz="1400" dirty="0">
              <a:solidFill>
                <a:srgbClr val="002060"/>
              </a:solidFill>
            </a:rPr>
            <a:t>5 парных карточек с изображением домашних</a:t>
          </a:r>
          <a:r>
            <a:rPr lang="en-US" sz="1400" dirty="0">
              <a:solidFill>
                <a:srgbClr val="002060"/>
              </a:solidFill>
            </a:rPr>
            <a:t>/</a:t>
          </a:r>
          <a:r>
            <a:rPr lang="ru-RU" sz="1400" dirty="0">
              <a:solidFill>
                <a:srgbClr val="002060"/>
              </a:solidFill>
            </a:rPr>
            <a:t>диких животных и жилищ обитателей природы;</a:t>
          </a:r>
          <a:endParaRPr lang="ru-RU" sz="1400" i="1" dirty="0">
            <a:solidFill>
              <a:srgbClr val="002060"/>
            </a:solidFill>
            <a:latin typeface="Franklin Gothic Book" panose="020B0503020102020204" pitchFamily="34" charset="0"/>
          </a:endParaRPr>
        </a:p>
      </dgm:t>
    </dgm:pt>
    <dgm:pt modelId="{DDD7D3FB-DE87-4A5E-8832-D387468F9CE4}" type="parTrans" cxnId="{49E33D13-62FF-480C-A6AF-C128583365AF}">
      <dgm:prSet/>
      <dgm:spPr/>
      <dgm:t>
        <a:bodyPr/>
        <a:lstStyle/>
        <a:p>
          <a:endParaRPr lang="ru-RU"/>
        </a:p>
      </dgm:t>
    </dgm:pt>
    <dgm:pt modelId="{B81EC750-5CF0-40CA-AC94-2AF5145AB697}" type="sibTrans" cxnId="{49E33D13-62FF-480C-A6AF-C128583365AF}">
      <dgm:prSet/>
      <dgm:spPr/>
      <dgm:t>
        <a:bodyPr/>
        <a:lstStyle/>
        <a:p>
          <a:endParaRPr lang="ru-RU"/>
        </a:p>
      </dgm:t>
    </dgm:pt>
    <dgm:pt modelId="{F838EEE7-A866-4426-A587-40F71BB801B7}">
      <dgm:prSet custT="1"/>
      <dgm:spPr/>
      <dgm:t>
        <a:bodyPr/>
        <a:lstStyle/>
        <a:p>
          <a:pPr algn="just"/>
          <a:r>
            <a:rPr lang="ru-RU" sz="1400" dirty="0">
              <a:solidFill>
                <a:srgbClr val="002060"/>
              </a:solidFill>
            </a:rPr>
            <a:t>5 парных карточек с изображением 6-ти игрушек (</a:t>
          </a:r>
          <a:r>
            <a:rPr lang="ru-RU" sz="1400" i="1" dirty="0">
              <a:solidFill>
                <a:srgbClr val="002060"/>
              </a:solidFill>
            </a:rPr>
            <a:t>кошка, мишка, петух, заяц, поросенок, кукла) </a:t>
          </a:r>
          <a:r>
            <a:rPr lang="ru-RU" sz="1400" dirty="0">
              <a:solidFill>
                <a:srgbClr val="002060"/>
              </a:solidFill>
            </a:rPr>
            <a:t>и</a:t>
          </a:r>
          <a:r>
            <a:rPr lang="ru-RU" sz="1400" i="1" dirty="0">
              <a:solidFill>
                <a:srgbClr val="002060"/>
              </a:solidFill>
            </a:rPr>
            <a:t> </a:t>
          </a:r>
          <a:r>
            <a:rPr lang="ru-RU" sz="1400" dirty="0">
              <a:solidFill>
                <a:srgbClr val="002060"/>
              </a:solidFill>
            </a:rPr>
            <a:t> уже доступных пониманию детей глаголов, обозначающих действия  (идет, бежит, сидит, спит, едет,  плывет, летит);</a:t>
          </a:r>
          <a:endParaRPr lang="ru-RU" sz="1400" i="1" dirty="0">
            <a:solidFill>
              <a:srgbClr val="002060"/>
            </a:solidFill>
            <a:latin typeface="Franklin Gothic Book" panose="020B0503020102020204" pitchFamily="34" charset="0"/>
          </a:endParaRPr>
        </a:p>
      </dgm:t>
    </dgm:pt>
    <dgm:pt modelId="{6B76BD00-F392-46AD-BB7D-2D9A099067A2}" type="parTrans" cxnId="{7DFDF071-C636-4CF2-A2D7-10380D53BE7C}">
      <dgm:prSet/>
      <dgm:spPr/>
      <dgm:t>
        <a:bodyPr/>
        <a:lstStyle/>
        <a:p>
          <a:endParaRPr lang="ru-RU"/>
        </a:p>
      </dgm:t>
    </dgm:pt>
    <dgm:pt modelId="{4E01EA1F-87A7-46A1-BD4E-7089E8CAE5B6}" type="sibTrans" cxnId="{7DFDF071-C636-4CF2-A2D7-10380D53BE7C}">
      <dgm:prSet/>
      <dgm:spPr/>
      <dgm:t>
        <a:bodyPr/>
        <a:lstStyle/>
        <a:p>
          <a:endParaRPr lang="ru-RU"/>
        </a:p>
      </dgm:t>
    </dgm:pt>
    <dgm:pt modelId="{625CBAAB-FE62-40B2-B7F4-29F64DFD12F0}">
      <dgm:prSet custT="1"/>
      <dgm:spPr/>
      <dgm:t>
        <a:bodyPr/>
        <a:lstStyle/>
        <a:p>
          <a:pPr algn="just"/>
          <a:r>
            <a:rPr lang="ru-RU" sz="1400" dirty="0">
              <a:solidFill>
                <a:srgbClr val="002060"/>
              </a:solidFill>
            </a:rPr>
            <a:t>5 парных карточек с изображением цифр и разного количества предметов в пределах 5-ти.</a:t>
          </a:r>
        </a:p>
        <a:p>
          <a:pPr algn="l"/>
          <a:endParaRPr lang="ru-RU" sz="700" dirty="0"/>
        </a:p>
      </dgm:t>
    </dgm:pt>
    <dgm:pt modelId="{122E4B11-3564-4249-85D0-C4B8EBEFB3C4}" type="parTrans" cxnId="{8374F192-6F2C-488F-A191-1A2D0AD333FA}">
      <dgm:prSet/>
      <dgm:spPr/>
      <dgm:t>
        <a:bodyPr/>
        <a:lstStyle/>
        <a:p>
          <a:endParaRPr lang="ru-RU"/>
        </a:p>
      </dgm:t>
    </dgm:pt>
    <dgm:pt modelId="{997B50AB-38DD-4A5C-8459-20F6721866C7}" type="sibTrans" cxnId="{8374F192-6F2C-488F-A191-1A2D0AD333FA}">
      <dgm:prSet/>
      <dgm:spPr/>
      <dgm:t>
        <a:bodyPr/>
        <a:lstStyle/>
        <a:p>
          <a:endParaRPr lang="ru-RU"/>
        </a:p>
      </dgm:t>
    </dgm:pt>
    <dgm:pt modelId="{5A0FB0FC-3E8C-45D0-A153-8471C850BE49}" type="pres">
      <dgm:prSet presAssocID="{117CE458-DA2B-47BA-B8C5-3754493095B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BED0A7-42D7-4392-B6EF-41F417C9FA9A}" type="pres">
      <dgm:prSet presAssocID="{ED7C97AF-1E78-46E1-8981-73A4C154F910}" presName="parentLin" presStyleCnt="0"/>
      <dgm:spPr/>
    </dgm:pt>
    <dgm:pt modelId="{723C7727-3EDA-4B3D-AC8F-0E55FC9D701A}" type="pres">
      <dgm:prSet presAssocID="{ED7C97AF-1E78-46E1-8981-73A4C154F91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4E5D34A0-F447-4E5D-99E9-AF691035DC0D}" type="pres">
      <dgm:prSet presAssocID="{ED7C97AF-1E78-46E1-8981-73A4C154F910}" presName="parentText" presStyleLbl="node1" presStyleIdx="0" presStyleCnt="5" custScaleX="142857" custLinFactNeighborX="10149" custLinFactNeighborY="39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46424-37F7-469E-A903-47A6D27F4145}" type="pres">
      <dgm:prSet presAssocID="{ED7C97AF-1E78-46E1-8981-73A4C154F910}" presName="negativeSpace" presStyleCnt="0"/>
      <dgm:spPr/>
    </dgm:pt>
    <dgm:pt modelId="{B404B1B2-1234-4EE6-9A69-A7155A9DF483}" type="pres">
      <dgm:prSet presAssocID="{ED7C97AF-1E78-46E1-8981-73A4C154F910}" presName="childText" presStyleLbl="conFgAcc1" presStyleIdx="0" presStyleCnt="5">
        <dgm:presLayoutVars>
          <dgm:bulletEnabled val="1"/>
        </dgm:presLayoutVars>
      </dgm:prSet>
      <dgm:spPr/>
    </dgm:pt>
    <dgm:pt modelId="{ECE9F9C0-9738-45A8-ACF0-653E3C42841A}" type="pres">
      <dgm:prSet presAssocID="{B036E0B1-9111-4872-859F-EE49033C576D}" presName="spaceBetweenRectangles" presStyleCnt="0"/>
      <dgm:spPr/>
    </dgm:pt>
    <dgm:pt modelId="{A42B05D7-8697-4897-A947-149954B28FF6}" type="pres">
      <dgm:prSet presAssocID="{9665F164-0527-42A3-BF86-5BC88049042F}" presName="parentLin" presStyleCnt="0"/>
      <dgm:spPr/>
    </dgm:pt>
    <dgm:pt modelId="{0F6A1647-C998-4D52-BFCA-5E793C3B64BF}" type="pres">
      <dgm:prSet presAssocID="{9665F164-0527-42A3-BF86-5BC88049042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7EE9463-6FC0-471E-867F-9915D5AFFAB1}" type="pres">
      <dgm:prSet presAssocID="{9665F164-0527-42A3-BF86-5BC88049042F}" presName="parentText" presStyleLbl="node1" presStyleIdx="1" presStyleCnt="5" custScaleX="1373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41EFBE-30C4-41C2-9773-F69A6BC538F0}" type="pres">
      <dgm:prSet presAssocID="{9665F164-0527-42A3-BF86-5BC88049042F}" presName="negativeSpace" presStyleCnt="0"/>
      <dgm:spPr/>
    </dgm:pt>
    <dgm:pt modelId="{3A2B1162-90A5-4277-B0DE-D1F0F6ED9446}" type="pres">
      <dgm:prSet presAssocID="{9665F164-0527-42A3-BF86-5BC88049042F}" presName="childText" presStyleLbl="conFgAcc1" presStyleIdx="1" presStyleCnt="5">
        <dgm:presLayoutVars>
          <dgm:bulletEnabled val="1"/>
        </dgm:presLayoutVars>
      </dgm:prSet>
      <dgm:spPr/>
    </dgm:pt>
    <dgm:pt modelId="{3ADBBC5E-EF9F-4B70-9189-83A2DB26137D}" type="pres">
      <dgm:prSet presAssocID="{FEA9BC41-1A4D-4ED7-8195-C0698E0F65A3}" presName="spaceBetweenRectangles" presStyleCnt="0"/>
      <dgm:spPr/>
    </dgm:pt>
    <dgm:pt modelId="{4A90E14C-D11F-466F-9418-2D0997563D13}" type="pres">
      <dgm:prSet presAssocID="{47EC83AD-217B-457E-8404-D97E2A1549B7}" presName="parentLin" presStyleCnt="0"/>
      <dgm:spPr/>
    </dgm:pt>
    <dgm:pt modelId="{AA48263F-DA42-4D00-8601-DD402C8F4937}" type="pres">
      <dgm:prSet presAssocID="{47EC83AD-217B-457E-8404-D97E2A1549B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B6B64A9B-85E5-46D2-9AF0-57F694DA0EDD}" type="pres">
      <dgm:prSet presAssocID="{47EC83AD-217B-457E-8404-D97E2A1549B7}" presName="parentText" presStyleLbl="node1" presStyleIdx="2" presStyleCnt="5" custScaleX="14134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73920E-308B-427D-A004-12C8FE97ABBB}" type="pres">
      <dgm:prSet presAssocID="{47EC83AD-217B-457E-8404-D97E2A1549B7}" presName="negativeSpace" presStyleCnt="0"/>
      <dgm:spPr/>
    </dgm:pt>
    <dgm:pt modelId="{B227ADD8-457F-41A8-ADB7-CF975A02C7CF}" type="pres">
      <dgm:prSet presAssocID="{47EC83AD-217B-457E-8404-D97E2A1549B7}" presName="childText" presStyleLbl="conFgAcc1" presStyleIdx="2" presStyleCnt="5">
        <dgm:presLayoutVars>
          <dgm:bulletEnabled val="1"/>
        </dgm:presLayoutVars>
      </dgm:prSet>
      <dgm:spPr/>
    </dgm:pt>
    <dgm:pt modelId="{CE9B3527-33DD-4ED7-9CDB-1BEF855C03D3}" type="pres">
      <dgm:prSet presAssocID="{B81EC750-5CF0-40CA-AC94-2AF5145AB697}" presName="spaceBetweenRectangles" presStyleCnt="0"/>
      <dgm:spPr/>
    </dgm:pt>
    <dgm:pt modelId="{325A353E-336E-4B9C-8625-C2CA329519A2}" type="pres">
      <dgm:prSet presAssocID="{F838EEE7-A866-4426-A587-40F71BB801B7}" presName="parentLin" presStyleCnt="0"/>
      <dgm:spPr/>
    </dgm:pt>
    <dgm:pt modelId="{CD691550-7D39-4283-8304-2A58EDD31C6C}" type="pres">
      <dgm:prSet presAssocID="{F838EEE7-A866-4426-A587-40F71BB801B7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EF41EA6F-0419-4E37-BC76-82ECFB6E7224}" type="pres">
      <dgm:prSet presAssocID="{F838EEE7-A866-4426-A587-40F71BB801B7}" presName="parentText" presStyleLbl="node1" presStyleIdx="3" presStyleCnt="5" custScaleX="1388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9F6C38-2428-4761-8895-1834E1FE6ED6}" type="pres">
      <dgm:prSet presAssocID="{F838EEE7-A866-4426-A587-40F71BB801B7}" presName="negativeSpace" presStyleCnt="0"/>
      <dgm:spPr/>
    </dgm:pt>
    <dgm:pt modelId="{6D01944C-1703-43F9-BC8A-7D909674D558}" type="pres">
      <dgm:prSet presAssocID="{F838EEE7-A866-4426-A587-40F71BB801B7}" presName="childText" presStyleLbl="conFgAcc1" presStyleIdx="3" presStyleCnt="5">
        <dgm:presLayoutVars>
          <dgm:bulletEnabled val="1"/>
        </dgm:presLayoutVars>
      </dgm:prSet>
      <dgm:spPr/>
    </dgm:pt>
    <dgm:pt modelId="{021F543D-F9B3-4777-BBFB-44033EBB4F7D}" type="pres">
      <dgm:prSet presAssocID="{4E01EA1F-87A7-46A1-BD4E-7089E8CAE5B6}" presName="spaceBetweenRectangles" presStyleCnt="0"/>
      <dgm:spPr/>
    </dgm:pt>
    <dgm:pt modelId="{57E9C99A-B879-48C7-9B8E-A76FB64B6C16}" type="pres">
      <dgm:prSet presAssocID="{625CBAAB-FE62-40B2-B7F4-29F64DFD12F0}" presName="parentLin" presStyleCnt="0"/>
      <dgm:spPr/>
    </dgm:pt>
    <dgm:pt modelId="{51D204ED-DE74-4428-BD8B-D5099E5FCB7C}" type="pres">
      <dgm:prSet presAssocID="{625CBAAB-FE62-40B2-B7F4-29F64DFD12F0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242D709F-0FB7-42B0-81F0-8570DBC4899B}" type="pres">
      <dgm:prSet presAssocID="{625CBAAB-FE62-40B2-B7F4-29F64DFD12F0}" presName="parentText" presStyleLbl="node1" presStyleIdx="4" presStyleCnt="5" custScaleX="1388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9C1BA4-D619-4ABB-B065-64471047B6E8}" type="pres">
      <dgm:prSet presAssocID="{625CBAAB-FE62-40B2-B7F4-29F64DFD12F0}" presName="negativeSpace" presStyleCnt="0"/>
      <dgm:spPr/>
    </dgm:pt>
    <dgm:pt modelId="{515186D5-6A69-4045-9503-4904E8FE1970}" type="pres">
      <dgm:prSet presAssocID="{625CBAAB-FE62-40B2-B7F4-29F64DFD12F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F0264AA7-0C7D-4632-A5F1-714F90A8458F}" srcId="{117CE458-DA2B-47BA-B8C5-3754493095B1}" destId="{ED7C97AF-1E78-46E1-8981-73A4C154F910}" srcOrd="0" destOrd="0" parTransId="{4C080CD1-537F-4BBE-9ADC-3D010C0EA1D4}" sibTransId="{B036E0B1-9111-4872-859F-EE49033C576D}"/>
    <dgm:cxn modelId="{7DFDF071-C636-4CF2-A2D7-10380D53BE7C}" srcId="{117CE458-DA2B-47BA-B8C5-3754493095B1}" destId="{F838EEE7-A866-4426-A587-40F71BB801B7}" srcOrd="3" destOrd="0" parTransId="{6B76BD00-F392-46AD-BB7D-2D9A099067A2}" sibTransId="{4E01EA1F-87A7-46A1-BD4E-7089E8CAE5B6}"/>
    <dgm:cxn modelId="{FCE5F704-242D-47F3-A172-DBA0D520E156}" type="presOf" srcId="{625CBAAB-FE62-40B2-B7F4-29F64DFD12F0}" destId="{242D709F-0FB7-42B0-81F0-8570DBC4899B}" srcOrd="1" destOrd="0" presId="urn:microsoft.com/office/officeart/2005/8/layout/list1"/>
    <dgm:cxn modelId="{49E33D13-62FF-480C-A6AF-C128583365AF}" srcId="{117CE458-DA2B-47BA-B8C5-3754493095B1}" destId="{47EC83AD-217B-457E-8404-D97E2A1549B7}" srcOrd="2" destOrd="0" parTransId="{DDD7D3FB-DE87-4A5E-8832-D387468F9CE4}" sibTransId="{B81EC750-5CF0-40CA-AC94-2AF5145AB697}"/>
    <dgm:cxn modelId="{299341AC-5F55-42B7-92EB-9FA8AAC77B82}" type="presOf" srcId="{47EC83AD-217B-457E-8404-D97E2A1549B7}" destId="{AA48263F-DA42-4D00-8601-DD402C8F4937}" srcOrd="0" destOrd="0" presId="urn:microsoft.com/office/officeart/2005/8/layout/list1"/>
    <dgm:cxn modelId="{849A7194-EAAE-49C1-8E1F-FF4033858E80}" type="presOf" srcId="{ED7C97AF-1E78-46E1-8981-73A4C154F910}" destId="{4E5D34A0-F447-4E5D-99E9-AF691035DC0D}" srcOrd="1" destOrd="0" presId="urn:microsoft.com/office/officeart/2005/8/layout/list1"/>
    <dgm:cxn modelId="{9716FBB6-F229-455E-8DAF-7E4F0B1CFC3F}" type="presOf" srcId="{625CBAAB-FE62-40B2-B7F4-29F64DFD12F0}" destId="{51D204ED-DE74-4428-BD8B-D5099E5FCB7C}" srcOrd="0" destOrd="0" presId="urn:microsoft.com/office/officeart/2005/8/layout/list1"/>
    <dgm:cxn modelId="{9CBB43C3-8CEC-4702-9346-173981218DEA}" type="presOf" srcId="{117CE458-DA2B-47BA-B8C5-3754493095B1}" destId="{5A0FB0FC-3E8C-45D0-A153-8471C850BE49}" srcOrd="0" destOrd="0" presId="urn:microsoft.com/office/officeart/2005/8/layout/list1"/>
    <dgm:cxn modelId="{8374F192-6F2C-488F-A191-1A2D0AD333FA}" srcId="{117CE458-DA2B-47BA-B8C5-3754493095B1}" destId="{625CBAAB-FE62-40B2-B7F4-29F64DFD12F0}" srcOrd="4" destOrd="0" parTransId="{122E4B11-3564-4249-85D0-C4B8EBEFB3C4}" sibTransId="{997B50AB-38DD-4A5C-8459-20F6721866C7}"/>
    <dgm:cxn modelId="{39F5873C-F824-4BB5-B53E-0986D6137FC4}" type="presOf" srcId="{ED7C97AF-1E78-46E1-8981-73A4C154F910}" destId="{723C7727-3EDA-4B3D-AC8F-0E55FC9D701A}" srcOrd="0" destOrd="0" presId="urn:microsoft.com/office/officeart/2005/8/layout/list1"/>
    <dgm:cxn modelId="{C25E0570-B389-4B86-90B4-A03C8CD214AB}" type="presOf" srcId="{F838EEE7-A866-4426-A587-40F71BB801B7}" destId="{CD691550-7D39-4283-8304-2A58EDD31C6C}" srcOrd="0" destOrd="0" presId="urn:microsoft.com/office/officeart/2005/8/layout/list1"/>
    <dgm:cxn modelId="{E5C1B8B3-E3B4-48D8-BAB6-E29F77BCA295}" type="presOf" srcId="{F838EEE7-A866-4426-A587-40F71BB801B7}" destId="{EF41EA6F-0419-4E37-BC76-82ECFB6E7224}" srcOrd="1" destOrd="0" presId="urn:microsoft.com/office/officeart/2005/8/layout/list1"/>
    <dgm:cxn modelId="{9F990B15-4621-4DDF-AA05-F28B63F88BEF}" srcId="{117CE458-DA2B-47BA-B8C5-3754493095B1}" destId="{9665F164-0527-42A3-BF86-5BC88049042F}" srcOrd="1" destOrd="0" parTransId="{CE2C408C-7329-4AD5-A887-BE50848EE17D}" sibTransId="{FEA9BC41-1A4D-4ED7-8195-C0698E0F65A3}"/>
    <dgm:cxn modelId="{60EF54CF-2EBB-46A0-9712-39F7482FE6B6}" type="presOf" srcId="{47EC83AD-217B-457E-8404-D97E2A1549B7}" destId="{B6B64A9B-85E5-46D2-9AF0-57F694DA0EDD}" srcOrd="1" destOrd="0" presId="urn:microsoft.com/office/officeart/2005/8/layout/list1"/>
    <dgm:cxn modelId="{A740E376-74F6-45EC-97FB-2A2CE832B8B6}" type="presOf" srcId="{9665F164-0527-42A3-BF86-5BC88049042F}" destId="{0F6A1647-C998-4D52-BFCA-5E793C3B64BF}" srcOrd="0" destOrd="0" presId="urn:microsoft.com/office/officeart/2005/8/layout/list1"/>
    <dgm:cxn modelId="{60898237-328E-43AE-B4D4-4B9F6E9C7101}" type="presOf" srcId="{9665F164-0527-42A3-BF86-5BC88049042F}" destId="{A7EE9463-6FC0-471E-867F-9915D5AFFAB1}" srcOrd="1" destOrd="0" presId="urn:microsoft.com/office/officeart/2005/8/layout/list1"/>
    <dgm:cxn modelId="{95685E40-4923-4B29-A5FE-89033BB585BA}" type="presParOf" srcId="{5A0FB0FC-3E8C-45D0-A153-8471C850BE49}" destId="{93BED0A7-42D7-4392-B6EF-41F417C9FA9A}" srcOrd="0" destOrd="0" presId="urn:microsoft.com/office/officeart/2005/8/layout/list1"/>
    <dgm:cxn modelId="{54930EB9-3E7B-409D-860D-ABA6CE437467}" type="presParOf" srcId="{93BED0A7-42D7-4392-B6EF-41F417C9FA9A}" destId="{723C7727-3EDA-4B3D-AC8F-0E55FC9D701A}" srcOrd="0" destOrd="0" presId="urn:microsoft.com/office/officeart/2005/8/layout/list1"/>
    <dgm:cxn modelId="{5AAFA104-AFEF-4FA3-AF6B-5B1BFCCE6062}" type="presParOf" srcId="{93BED0A7-42D7-4392-B6EF-41F417C9FA9A}" destId="{4E5D34A0-F447-4E5D-99E9-AF691035DC0D}" srcOrd="1" destOrd="0" presId="urn:microsoft.com/office/officeart/2005/8/layout/list1"/>
    <dgm:cxn modelId="{D86EF09C-5641-456D-9776-50294E1D2B7C}" type="presParOf" srcId="{5A0FB0FC-3E8C-45D0-A153-8471C850BE49}" destId="{C2946424-37F7-469E-A903-47A6D27F4145}" srcOrd="1" destOrd="0" presId="urn:microsoft.com/office/officeart/2005/8/layout/list1"/>
    <dgm:cxn modelId="{69F834A9-4B43-443E-89A5-962CD10174A3}" type="presParOf" srcId="{5A0FB0FC-3E8C-45D0-A153-8471C850BE49}" destId="{B404B1B2-1234-4EE6-9A69-A7155A9DF483}" srcOrd="2" destOrd="0" presId="urn:microsoft.com/office/officeart/2005/8/layout/list1"/>
    <dgm:cxn modelId="{60B23272-DC9D-4CA1-AAF4-C698E261AB25}" type="presParOf" srcId="{5A0FB0FC-3E8C-45D0-A153-8471C850BE49}" destId="{ECE9F9C0-9738-45A8-ACF0-653E3C42841A}" srcOrd="3" destOrd="0" presId="urn:microsoft.com/office/officeart/2005/8/layout/list1"/>
    <dgm:cxn modelId="{0B777E83-B5C7-436F-8488-FEB3DF2C5EB0}" type="presParOf" srcId="{5A0FB0FC-3E8C-45D0-A153-8471C850BE49}" destId="{A42B05D7-8697-4897-A947-149954B28FF6}" srcOrd="4" destOrd="0" presId="urn:microsoft.com/office/officeart/2005/8/layout/list1"/>
    <dgm:cxn modelId="{1F436F7F-FD10-4F8A-9A2B-1748EC81DC90}" type="presParOf" srcId="{A42B05D7-8697-4897-A947-149954B28FF6}" destId="{0F6A1647-C998-4D52-BFCA-5E793C3B64BF}" srcOrd="0" destOrd="0" presId="urn:microsoft.com/office/officeart/2005/8/layout/list1"/>
    <dgm:cxn modelId="{F8EFE988-DC46-41EE-A295-30BB54EA3926}" type="presParOf" srcId="{A42B05D7-8697-4897-A947-149954B28FF6}" destId="{A7EE9463-6FC0-471E-867F-9915D5AFFAB1}" srcOrd="1" destOrd="0" presId="urn:microsoft.com/office/officeart/2005/8/layout/list1"/>
    <dgm:cxn modelId="{D67A119E-530E-45EC-B438-C69E1B781796}" type="presParOf" srcId="{5A0FB0FC-3E8C-45D0-A153-8471C850BE49}" destId="{BD41EFBE-30C4-41C2-9773-F69A6BC538F0}" srcOrd="5" destOrd="0" presId="urn:microsoft.com/office/officeart/2005/8/layout/list1"/>
    <dgm:cxn modelId="{8F82D68D-7ADB-461E-BB4E-C88FCFBC2C41}" type="presParOf" srcId="{5A0FB0FC-3E8C-45D0-A153-8471C850BE49}" destId="{3A2B1162-90A5-4277-B0DE-D1F0F6ED9446}" srcOrd="6" destOrd="0" presId="urn:microsoft.com/office/officeart/2005/8/layout/list1"/>
    <dgm:cxn modelId="{CFC05E92-5BAD-4388-8F96-1609E8443B19}" type="presParOf" srcId="{5A0FB0FC-3E8C-45D0-A153-8471C850BE49}" destId="{3ADBBC5E-EF9F-4B70-9189-83A2DB26137D}" srcOrd="7" destOrd="0" presId="urn:microsoft.com/office/officeart/2005/8/layout/list1"/>
    <dgm:cxn modelId="{B9D221CF-2D05-46B6-ABD4-7925EEC21151}" type="presParOf" srcId="{5A0FB0FC-3E8C-45D0-A153-8471C850BE49}" destId="{4A90E14C-D11F-466F-9418-2D0997563D13}" srcOrd="8" destOrd="0" presId="urn:microsoft.com/office/officeart/2005/8/layout/list1"/>
    <dgm:cxn modelId="{D84BD6E8-623C-4909-9745-92CEC14DB0BD}" type="presParOf" srcId="{4A90E14C-D11F-466F-9418-2D0997563D13}" destId="{AA48263F-DA42-4D00-8601-DD402C8F4937}" srcOrd="0" destOrd="0" presId="urn:microsoft.com/office/officeart/2005/8/layout/list1"/>
    <dgm:cxn modelId="{A07270FD-E1AE-4846-852E-7D2B78B1D908}" type="presParOf" srcId="{4A90E14C-D11F-466F-9418-2D0997563D13}" destId="{B6B64A9B-85E5-46D2-9AF0-57F694DA0EDD}" srcOrd="1" destOrd="0" presId="urn:microsoft.com/office/officeart/2005/8/layout/list1"/>
    <dgm:cxn modelId="{F4311B49-3999-4D23-85D9-E1F820DC912C}" type="presParOf" srcId="{5A0FB0FC-3E8C-45D0-A153-8471C850BE49}" destId="{4E73920E-308B-427D-A004-12C8FE97ABBB}" srcOrd="9" destOrd="0" presId="urn:microsoft.com/office/officeart/2005/8/layout/list1"/>
    <dgm:cxn modelId="{6D1FF4A7-9298-4B94-A77F-696B716FDF11}" type="presParOf" srcId="{5A0FB0FC-3E8C-45D0-A153-8471C850BE49}" destId="{B227ADD8-457F-41A8-ADB7-CF975A02C7CF}" srcOrd="10" destOrd="0" presId="urn:microsoft.com/office/officeart/2005/8/layout/list1"/>
    <dgm:cxn modelId="{8702867F-53B0-44BF-A5E4-985087726CFF}" type="presParOf" srcId="{5A0FB0FC-3E8C-45D0-A153-8471C850BE49}" destId="{CE9B3527-33DD-4ED7-9CDB-1BEF855C03D3}" srcOrd="11" destOrd="0" presId="urn:microsoft.com/office/officeart/2005/8/layout/list1"/>
    <dgm:cxn modelId="{B6991DF5-42E5-485E-B812-AA62DBAD2820}" type="presParOf" srcId="{5A0FB0FC-3E8C-45D0-A153-8471C850BE49}" destId="{325A353E-336E-4B9C-8625-C2CA329519A2}" srcOrd="12" destOrd="0" presId="urn:microsoft.com/office/officeart/2005/8/layout/list1"/>
    <dgm:cxn modelId="{CEEA0756-92D1-4E1A-9C6E-4893F0AB11B2}" type="presParOf" srcId="{325A353E-336E-4B9C-8625-C2CA329519A2}" destId="{CD691550-7D39-4283-8304-2A58EDD31C6C}" srcOrd="0" destOrd="0" presId="urn:microsoft.com/office/officeart/2005/8/layout/list1"/>
    <dgm:cxn modelId="{1D920BB1-9B59-4F59-A1CF-2C0C8416C66F}" type="presParOf" srcId="{325A353E-336E-4B9C-8625-C2CA329519A2}" destId="{EF41EA6F-0419-4E37-BC76-82ECFB6E7224}" srcOrd="1" destOrd="0" presId="urn:microsoft.com/office/officeart/2005/8/layout/list1"/>
    <dgm:cxn modelId="{6FB6E045-C85E-453D-AD13-73210FD42F61}" type="presParOf" srcId="{5A0FB0FC-3E8C-45D0-A153-8471C850BE49}" destId="{BE9F6C38-2428-4761-8895-1834E1FE6ED6}" srcOrd="13" destOrd="0" presId="urn:microsoft.com/office/officeart/2005/8/layout/list1"/>
    <dgm:cxn modelId="{FDC36F30-9994-4F8E-9CB6-C21E74C217DD}" type="presParOf" srcId="{5A0FB0FC-3E8C-45D0-A153-8471C850BE49}" destId="{6D01944C-1703-43F9-BC8A-7D909674D558}" srcOrd="14" destOrd="0" presId="urn:microsoft.com/office/officeart/2005/8/layout/list1"/>
    <dgm:cxn modelId="{4B8FCEA8-A9A9-4910-AE8D-4BD9573009AB}" type="presParOf" srcId="{5A0FB0FC-3E8C-45D0-A153-8471C850BE49}" destId="{021F543D-F9B3-4777-BBFB-44033EBB4F7D}" srcOrd="15" destOrd="0" presId="urn:microsoft.com/office/officeart/2005/8/layout/list1"/>
    <dgm:cxn modelId="{762441D2-6DE7-4E08-AE84-17404534B70C}" type="presParOf" srcId="{5A0FB0FC-3E8C-45D0-A153-8471C850BE49}" destId="{57E9C99A-B879-48C7-9B8E-A76FB64B6C16}" srcOrd="16" destOrd="0" presId="urn:microsoft.com/office/officeart/2005/8/layout/list1"/>
    <dgm:cxn modelId="{337B7E11-7E60-4856-96D5-5E811FAB5D6A}" type="presParOf" srcId="{57E9C99A-B879-48C7-9B8E-A76FB64B6C16}" destId="{51D204ED-DE74-4428-BD8B-D5099E5FCB7C}" srcOrd="0" destOrd="0" presId="urn:microsoft.com/office/officeart/2005/8/layout/list1"/>
    <dgm:cxn modelId="{2C84B098-296C-4EC7-A7A3-C24CFE613E2B}" type="presParOf" srcId="{57E9C99A-B879-48C7-9B8E-A76FB64B6C16}" destId="{242D709F-0FB7-42B0-81F0-8570DBC4899B}" srcOrd="1" destOrd="0" presId="urn:microsoft.com/office/officeart/2005/8/layout/list1"/>
    <dgm:cxn modelId="{53009B10-A595-4A55-B8E5-19E90E8192E9}" type="presParOf" srcId="{5A0FB0FC-3E8C-45D0-A153-8471C850BE49}" destId="{869C1BA4-D619-4ABB-B065-64471047B6E8}" srcOrd="17" destOrd="0" presId="urn:microsoft.com/office/officeart/2005/8/layout/list1"/>
    <dgm:cxn modelId="{7C9DF7F2-0A7A-4746-A85D-DE164AEB7E49}" type="presParOf" srcId="{5A0FB0FC-3E8C-45D0-A153-8471C850BE49}" destId="{515186D5-6A69-4045-9503-4904E8FE197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21E634-F58A-42AB-8588-1E48AFD59E2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D9EF18-A7B4-4BC8-810E-90B82473B348}">
      <dgm:prSet phldrT="[Текст]" custT="1"/>
      <dgm:spPr/>
      <dgm:t>
        <a:bodyPr vert="vert270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rPr>
            <a:t>Многофункциональное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rPr>
            <a:t>игровое пособие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rPr>
            <a:t>«НАЙДИ ПАРУ» </a:t>
          </a:r>
          <a:endParaRPr lang="ru-RU" sz="2800" dirty="0"/>
        </a:p>
      </dgm:t>
    </dgm:pt>
    <dgm:pt modelId="{210FA8FA-31A3-4D69-9D80-45646755D53B}" type="parTrans" cxnId="{2F6CF9A7-339B-4593-8414-7D2076363E69}">
      <dgm:prSet/>
      <dgm:spPr/>
      <dgm:t>
        <a:bodyPr/>
        <a:lstStyle/>
        <a:p>
          <a:endParaRPr lang="ru-RU"/>
        </a:p>
      </dgm:t>
    </dgm:pt>
    <dgm:pt modelId="{48CF76A3-B5BC-4B4F-83AD-F843AF65A792}" type="sibTrans" cxnId="{2F6CF9A7-339B-4593-8414-7D2076363E69}">
      <dgm:prSet/>
      <dgm:spPr/>
      <dgm:t>
        <a:bodyPr/>
        <a:lstStyle/>
        <a:p>
          <a:endParaRPr lang="ru-RU"/>
        </a:p>
      </dgm:t>
    </dgm:pt>
    <dgm:pt modelId="{28FBA96B-1415-4B86-9576-6B5EE88D475B}">
      <dgm:prSet phldrT="[Текст]" custT="1"/>
      <dgm:spPr/>
      <dgm:t>
        <a:bodyPr/>
        <a:lstStyle/>
        <a:p>
          <a:pPr algn="just"/>
          <a:r>
            <a:rPr lang="ru-RU" sz="2800" dirty="0">
              <a:solidFill>
                <a:srgbClr val="002060"/>
              </a:solidFill>
              <a:latin typeface="Franklin Gothic Book" panose="020B0503020102020204" pitchFamily="34" charset="0"/>
            </a:rPr>
            <a:t>для детей 3 – 5 лет, имеющих речевые нарушения</a:t>
          </a:r>
          <a:endParaRPr lang="ru-RU" sz="2800" dirty="0"/>
        </a:p>
      </dgm:t>
    </dgm:pt>
    <dgm:pt modelId="{35D78166-5AA4-453F-9DD9-7B82EEC4A9F3}" type="parTrans" cxnId="{4C64D29E-B44F-40E7-A8A6-2B10E8C1CE4E}">
      <dgm:prSet/>
      <dgm:spPr/>
      <dgm:t>
        <a:bodyPr/>
        <a:lstStyle/>
        <a:p>
          <a:endParaRPr lang="ru-RU"/>
        </a:p>
      </dgm:t>
    </dgm:pt>
    <dgm:pt modelId="{D840BD33-7A2D-49CA-BE0F-69A6C3A475D0}" type="sibTrans" cxnId="{4C64D29E-B44F-40E7-A8A6-2B10E8C1CE4E}">
      <dgm:prSet/>
      <dgm:spPr/>
      <dgm:t>
        <a:bodyPr/>
        <a:lstStyle/>
        <a:p>
          <a:endParaRPr lang="ru-RU"/>
        </a:p>
      </dgm:t>
    </dgm:pt>
    <dgm:pt modelId="{54E929EE-4852-4F2B-A431-A7850F4C42F0}">
      <dgm:prSet phldrT="[Текст]" custT="1"/>
      <dgm:spPr/>
      <dgm:t>
        <a:bodyPr/>
        <a:lstStyle/>
        <a:p>
          <a:pPr algn="just"/>
          <a:r>
            <a:rPr lang="ru-RU" sz="2800" dirty="0">
              <a:solidFill>
                <a:srgbClr val="002060"/>
              </a:solidFill>
              <a:latin typeface="Franklin Gothic Book" panose="020B0503020102020204" pitchFamily="34" charset="0"/>
            </a:rPr>
            <a:t>для логопедических занятий в ДОУ и  для занятий дома </a:t>
          </a:r>
          <a:endParaRPr lang="ru-RU" sz="2800" dirty="0"/>
        </a:p>
      </dgm:t>
    </dgm:pt>
    <dgm:pt modelId="{D0E497FC-F1E1-4B3A-B8EC-FF69D2D63CB5}" type="parTrans" cxnId="{89CA722E-4A5A-459A-B333-8C005C9B504C}">
      <dgm:prSet/>
      <dgm:spPr/>
      <dgm:t>
        <a:bodyPr/>
        <a:lstStyle/>
        <a:p>
          <a:endParaRPr lang="ru-RU"/>
        </a:p>
      </dgm:t>
    </dgm:pt>
    <dgm:pt modelId="{7BD2DD87-58E4-4C08-85C9-6D1288975713}" type="sibTrans" cxnId="{89CA722E-4A5A-459A-B333-8C005C9B504C}">
      <dgm:prSet/>
      <dgm:spPr/>
      <dgm:t>
        <a:bodyPr/>
        <a:lstStyle/>
        <a:p>
          <a:endParaRPr lang="ru-RU"/>
        </a:p>
      </dgm:t>
    </dgm:pt>
    <dgm:pt modelId="{346FCF82-88A1-4851-B0A6-552DE7FA87E5}">
      <dgm:prSet phldrT="[Текст]" custT="1"/>
      <dgm:spPr/>
      <dgm:t>
        <a:bodyPr/>
        <a:lstStyle/>
        <a:p>
          <a:r>
            <a:rPr lang="ru-RU" sz="2800" dirty="0">
              <a:solidFill>
                <a:srgbClr val="002060"/>
              </a:solidFill>
              <a:latin typeface="Franklin Gothic Book" panose="020B0503020102020204" pitchFamily="34" charset="0"/>
            </a:rPr>
            <a:t>для одного ребенка и   подгруппы детей</a:t>
          </a:r>
          <a:endParaRPr lang="ru-RU" sz="2800" dirty="0"/>
        </a:p>
      </dgm:t>
    </dgm:pt>
    <dgm:pt modelId="{977AC0C4-56D1-4D53-B284-3EE903F22A16}" type="parTrans" cxnId="{2994F1E9-AA01-4FB0-A65A-619079D4F364}">
      <dgm:prSet/>
      <dgm:spPr/>
      <dgm:t>
        <a:bodyPr/>
        <a:lstStyle/>
        <a:p>
          <a:endParaRPr lang="ru-RU"/>
        </a:p>
      </dgm:t>
    </dgm:pt>
    <dgm:pt modelId="{D8FE442B-CF12-425F-A86D-DC688B42C0A7}" type="sibTrans" cxnId="{2994F1E9-AA01-4FB0-A65A-619079D4F364}">
      <dgm:prSet/>
      <dgm:spPr/>
      <dgm:t>
        <a:bodyPr/>
        <a:lstStyle/>
        <a:p>
          <a:endParaRPr lang="ru-RU"/>
        </a:p>
      </dgm:t>
    </dgm:pt>
    <dgm:pt modelId="{166B6027-5EA0-4D21-8106-EF429B15026F}" type="pres">
      <dgm:prSet presAssocID="{8C21E634-F58A-42AB-8588-1E48AFD59E25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B299C16-8CDA-4FFF-9AD0-E7B9742434E3}" type="pres">
      <dgm:prSet presAssocID="{F3D9EF18-A7B4-4BC8-810E-90B82473B348}" presName="thickLine" presStyleLbl="alignNode1" presStyleIdx="0" presStyleCnt="1"/>
      <dgm:spPr/>
    </dgm:pt>
    <dgm:pt modelId="{CDDA47C7-1DC7-42E4-9A17-C5FC2EC373C9}" type="pres">
      <dgm:prSet presAssocID="{F3D9EF18-A7B4-4BC8-810E-90B82473B348}" presName="horz1" presStyleCnt="0"/>
      <dgm:spPr/>
    </dgm:pt>
    <dgm:pt modelId="{0B781A2A-A5BB-45A3-834A-8B40EFDAB7E8}" type="pres">
      <dgm:prSet presAssocID="{F3D9EF18-A7B4-4BC8-810E-90B82473B348}" presName="tx1" presStyleLbl="revTx" presStyleIdx="0" presStyleCnt="4"/>
      <dgm:spPr/>
      <dgm:t>
        <a:bodyPr/>
        <a:lstStyle/>
        <a:p>
          <a:endParaRPr lang="ru-RU"/>
        </a:p>
      </dgm:t>
    </dgm:pt>
    <dgm:pt modelId="{9310F503-B6BD-48A5-AC9F-329A58B81232}" type="pres">
      <dgm:prSet presAssocID="{F3D9EF18-A7B4-4BC8-810E-90B82473B348}" presName="vert1" presStyleCnt="0"/>
      <dgm:spPr/>
    </dgm:pt>
    <dgm:pt modelId="{44A5F172-929E-4B0B-9FE5-5E4657DDEA1D}" type="pres">
      <dgm:prSet presAssocID="{28FBA96B-1415-4B86-9576-6B5EE88D475B}" presName="vertSpace2a" presStyleCnt="0"/>
      <dgm:spPr/>
    </dgm:pt>
    <dgm:pt modelId="{DC36CA10-2843-4A5D-84CD-24F7CF23CB90}" type="pres">
      <dgm:prSet presAssocID="{28FBA96B-1415-4B86-9576-6B5EE88D475B}" presName="horz2" presStyleCnt="0"/>
      <dgm:spPr/>
    </dgm:pt>
    <dgm:pt modelId="{EB525ED4-AD80-4C5E-A2D8-E21B76CE9D45}" type="pres">
      <dgm:prSet presAssocID="{28FBA96B-1415-4B86-9576-6B5EE88D475B}" presName="horzSpace2" presStyleCnt="0"/>
      <dgm:spPr/>
    </dgm:pt>
    <dgm:pt modelId="{9A204FC3-0628-4726-8E6C-1F31350AC05F}" type="pres">
      <dgm:prSet presAssocID="{28FBA96B-1415-4B86-9576-6B5EE88D475B}" presName="tx2" presStyleLbl="revTx" presStyleIdx="1" presStyleCnt="4"/>
      <dgm:spPr/>
      <dgm:t>
        <a:bodyPr/>
        <a:lstStyle/>
        <a:p>
          <a:endParaRPr lang="ru-RU"/>
        </a:p>
      </dgm:t>
    </dgm:pt>
    <dgm:pt modelId="{DE02E463-741E-42A6-A6A4-FC1CB96BC6C8}" type="pres">
      <dgm:prSet presAssocID="{28FBA96B-1415-4B86-9576-6B5EE88D475B}" presName="vert2" presStyleCnt="0"/>
      <dgm:spPr/>
    </dgm:pt>
    <dgm:pt modelId="{BA1F1265-098B-45D7-85BA-5D034E0F2333}" type="pres">
      <dgm:prSet presAssocID="{28FBA96B-1415-4B86-9576-6B5EE88D475B}" presName="thinLine2b" presStyleLbl="callout" presStyleIdx="0" presStyleCnt="3"/>
      <dgm:spPr/>
    </dgm:pt>
    <dgm:pt modelId="{BAAF6182-2AF7-44E5-846B-40770C75C54A}" type="pres">
      <dgm:prSet presAssocID="{28FBA96B-1415-4B86-9576-6B5EE88D475B}" presName="vertSpace2b" presStyleCnt="0"/>
      <dgm:spPr/>
    </dgm:pt>
    <dgm:pt modelId="{601D4373-9686-46A4-80C1-AC328C22E4E8}" type="pres">
      <dgm:prSet presAssocID="{54E929EE-4852-4F2B-A431-A7850F4C42F0}" presName="horz2" presStyleCnt="0"/>
      <dgm:spPr/>
    </dgm:pt>
    <dgm:pt modelId="{BE81A6F4-AD65-40DF-A126-691FDB1F58D6}" type="pres">
      <dgm:prSet presAssocID="{54E929EE-4852-4F2B-A431-A7850F4C42F0}" presName="horzSpace2" presStyleCnt="0"/>
      <dgm:spPr/>
    </dgm:pt>
    <dgm:pt modelId="{373BD77B-8BFB-4D14-A1D4-01707375C47A}" type="pres">
      <dgm:prSet presAssocID="{54E929EE-4852-4F2B-A431-A7850F4C42F0}" presName="tx2" presStyleLbl="revTx" presStyleIdx="2" presStyleCnt="4"/>
      <dgm:spPr/>
      <dgm:t>
        <a:bodyPr/>
        <a:lstStyle/>
        <a:p>
          <a:endParaRPr lang="ru-RU"/>
        </a:p>
      </dgm:t>
    </dgm:pt>
    <dgm:pt modelId="{DF6253BB-EED3-4D81-A94E-8BE1BE5C5468}" type="pres">
      <dgm:prSet presAssocID="{54E929EE-4852-4F2B-A431-A7850F4C42F0}" presName="vert2" presStyleCnt="0"/>
      <dgm:spPr/>
    </dgm:pt>
    <dgm:pt modelId="{9CED9231-4E80-436E-AFD0-119D8F80E49C}" type="pres">
      <dgm:prSet presAssocID="{54E929EE-4852-4F2B-A431-A7850F4C42F0}" presName="thinLine2b" presStyleLbl="callout" presStyleIdx="1" presStyleCnt="3"/>
      <dgm:spPr/>
    </dgm:pt>
    <dgm:pt modelId="{A4456319-9D9D-4D06-9FF3-5224F95150FB}" type="pres">
      <dgm:prSet presAssocID="{54E929EE-4852-4F2B-A431-A7850F4C42F0}" presName="vertSpace2b" presStyleCnt="0"/>
      <dgm:spPr/>
    </dgm:pt>
    <dgm:pt modelId="{4B32A599-69D0-4C97-B4EB-6B0B39B27AB4}" type="pres">
      <dgm:prSet presAssocID="{346FCF82-88A1-4851-B0A6-552DE7FA87E5}" presName="horz2" presStyleCnt="0"/>
      <dgm:spPr/>
    </dgm:pt>
    <dgm:pt modelId="{92B27CBE-FCFD-4F54-AD1B-556775C70AEB}" type="pres">
      <dgm:prSet presAssocID="{346FCF82-88A1-4851-B0A6-552DE7FA87E5}" presName="horzSpace2" presStyleCnt="0"/>
      <dgm:spPr/>
    </dgm:pt>
    <dgm:pt modelId="{A0B9BDF3-2866-45E6-9DC6-B950FB29F8FA}" type="pres">
      <dgm:prSet presAssocID="{346FCF82-88A1-4851-B0A6-552DE7FA87E5}" presName="tx2" presStyleLbl="revTx" presStyleIdx="3" presStyleCnt="4"/>
      <dgm:spPr/>
      <dgm:t>
        <a:bodyPr/>
        <a:lstStyle/>
        <a:p>
          <a:endParaRPr lang="ru-RU"/>
        </a:p>
      </dgm:t>
    </dgm:pt>
    <dgm:pt modelId="{51CF8C43-0D19-4C21-917A-4C6F486C9B4A}" type="pres">
      <dgm:prSet presAssocID="{346FCF82-88A1-4851-B0A6-552DE7FA87E5}" presName="vert2" presStyleCnt="0"/>
      <dgm:spPr/>
    </dgm:pt>
    <dgm:pt modelId="{54F34D1F-D143-4C86-9F5E-082362754F33}" type="pres">
      <dgm:prSet presAssocID="{346FCF82-88A1-4851-B0A6-552DE7FA87E5}" presName="thinLine2b" presStyleLbl="callout" presStyleIdx="2" presStyleCnt="3"/>
      <dgm:spPr/>
    </dgm:pt>
    <dgm:pt modelId="{704B727A-523A-40CB-8BC5-EAF653E91F6D}" type="pres">
      <dgm:prSet presAssocID="{346FCF82-88A1-4851-B0A6-552DE7FA87E5}" presName="vertSpace2b" presStyleCnt="0"/>
      <dgm:spPr/>
    </dgm:pt>
  </dgm:ptLst>
  <dgm:cxnLst>
    <dgm:cxn modelId="{89CA722E-4A5A-459A-B333-8C005C9B504C}" srcId="{F3D9EF18-A7B4-4BC8-810E-90B82473B348}" destId="{54E929EE-4852-4F2B-A431-A7850F4C42F0}" srcOrd="1" destOrd="0" parTransId="{D0E497FC-F1E1-4B3A-B8EC-FF69D2D63CB5}" sibTransId="{7BD2DD87-58E4-4C08-85C9-6D1288975713}"/>
    <dgm:cxn modelId="{4C64D29E-B44F-40E7-A8A6-2B10E8C1CE4E}" srcId="{F3D9EF18-A7B4-4BC8-810E-90B82473B348}" destId="{28FBA96B-1415-4B86-9576-6B5EE88D475B}" srcOrd="0" destOrd="0" parTransId="{35D78166-5AA4-453F-9DD9-7B82EEC4A9F3}" sibTransId="{D840BD33-7A2D-49CA-BE0F-69A6C3A475D0}"/>
    <dgm:cxn modelId="{1883F2F6-9208-4F38-A577-D964B8D44240}" type="presOf" srcId="{54E929EE-4852-4F2B-A431-A7850F4C42F0}" destId="{373BD77B-8BFB-4D14-A1D4-01707375C47A}" srcOrd="0" destOrd="0" presId="urn:microsoft.com/office/officeart/2008/layout/LinedList"/>
    <dgm:cxn modelId="{8CBE1091-8F25-46F4-A2FF-9E8BB77228DD}" type="presOf" srcId="{28FBA96B-1415-4B86-9576-6B5EE88D475B}" destId="{9A204FC3-0628-4726-8E6C-1F31350AC05F}" srcOrd="0" destOrd="0" presId="urn:microsoft.com/office/officeart/2008/layout/LinedList"/>
    <dgm:cxn modelId="{2994F1E9-AA01-4FB0-A65A-619079D4F364}" srcId="{F3D9EF18-A7B4-4BC8-810E-90B82473B348}" destId="{346FCF82-88A1-4851-B0A6-552DE7FA87E5}" srcOrd="2" destOrd="0" parTransId="{977AC0C4-56D1-4D53-B284-3EE903F22A16}" sibTransId="{D8FE442B-CF12-425F-A86D-DC688B42C0A7}"/>
    <dgm:cxn modelId="{C57417BF-B2E9-4496-B17B-3AD25D91CFFC}" type="presOf" srcId="{346FCF82-88A1-4851-B0A6-552DE7FA87E5}" destId="{A0B9BDF3-2866-45E6-9DC6-B950FB29F8FA}" srcOrd="0" destOrd="0" presId="urn:microsoft.com/office/officeart/2008/layout/LinedList"/>
    <dgm:cxn modelId="{9E7D0394-5C4D-4284-A780-0CF2FD0D138E}" type="presOf" srcId="{F3D9EF18-A7B4-4BC8-810E-90B82473B348}" destId="{0B781A2A-A5BB-45A3-834A-8B40EFDAB7E8}" srcOrd="0" destOrd="0" presId="urn:microsoft.com/office/officeart/2008/layout/LinedList"/>
    <dgm:cxn modelId="{2F6CF9A7-339B-4593-8414-7D2076363E69}" srcId="{8C21E634-F58A-42AB-8588-1E48AFD59E25}" destId="{F3D9EF18-A7B4-4BC8-810E-90B82473B348}" srcOrd="0" destOrd="0" parTransId="{210FA8FA-31A3-4D69-9D80-45646755D53B}" sibTransId="{48CF76A3-B5BC-4B4F-83AD-F843AF65A792}"/>
    <dgm:cxn modelId="{E3A3C5FD-2610-4264-BC21-8413D220F9D1}" type="presOf" srcId="{8C21E634-F58A-42AB-8588-1E48AFD59E25}" destId="{166B6027-5EA0-4D21-8106-EF429B15026F}" srcOrd="0" destOrd="0" presId="urn:microsoft.com/office/officeart/2008/layout/LinedList"/>
    <dgm:cxn modelId="{80A6C3DF-637F-46DB-9710-8C0270E19EEE}" type="presParOf" srcId="{166B6027-5EA0-4D21-8106-EF429B15026F}" destId="{6B299C16-8CDA-4FFF-9AD0-E7B9742434E3}" srcOrd="0" destOrd="0" presId="urn:microsoft.com/office/officeart/2008/layout/LinedList"/>
    <dgm:cxn modelId="{04973D8E-DB54-4DBA-AA15-E8EB8FC6E04E}" type="presParOf" srcId="{166B6027-5EA0-4D21-8106-EF429B15026F}" destId="{CDDA47C7-1DC7-42E4-9A17-C5FC2EC373C9}" srcOrd="1" destOrd="0" presId="urn:microsoft.com/office/officeart/2008/layout/LinedList"/>
    <dgm:cxn modelId="{571C3354-2E63-4E58-A156-0CDD7B6CFFB2}" type="presParOf" srcId="{CDDA47C7-1DC7-42E4-9A17-C5FC2EC373C9}" destId="{0B781A2A-A5BB-45A3-834A-8B40EFDAB7E8}" srcOrd="0" destOrd="0" presId="urn:microsoft.com/office/officeart/2008/layout/LinedList"/>
    <dgm:cxn modelId="{64135586-52DD-4764-975E-7DD4B4011C11}" type="presParOf" srcId="{CDDA47C7-1DC7-42E4-9A17-C5FC2EC373C9}" destId="{9310F503-B6BD-48A5-AC9F-329A58B81232}" srcOrd="1" destOrd="0" presId="urn:microsoft.com/office/officeart/2008/layout/LinedList"/>
    <dgm:cxn modelId="{4F4ADA25-CF97-4516-90B0-879282259228}" type="presParOf" srcId="{9310F503-B6BD-48A5-AC9F-329A58B81232}" destId="{44A5F172-929E-4B0B-9FE5-5E4657DDEA1D}" srcOrd="0" destOrd="0" presId="urn:microsoft.com/office/officeart/2008/layout/LinedList"/>
    <dgm:cxn modelId="{E1861F55-7D4A-4DA8-B233-290930876C58}" type="presParOf" srcId="{9310F503-B6BD-48A5-AC9F-329A58B81232}" destId="{DC36CA10-2843-4A5D-84CD-24F7CF23CB90}" srcOrd="1" destOrd="0" presId="urn:microsoft.com/office/officeart/2008/layout/LinedList"/>
    <dgm:cxn modelId="{8871D092-3469-483A-91A3-5413294225B9}" type="presParOf" srcId="{DC36CA10-2843-4A5D-84CD-24F7CF23CB90}" destId="{EB525ED4-AD80-4C5E-A2D8-E21B76CE9D45}" srcOrd="0" destOrd="0" presId="urn:microsoft.com/office/officeart/2008/layout/LinedList"/>
    <dgm:cxn modelId="{F6ADA76B-9A4A-412D-A2C2-A6D5EFA43DA3}" type="presParOf" srcId="{DC36CA10-2843-4A5D-84CD-24F7CF23CB90}" destId="{9A204FC3-0628-4726-8E6C-1F31350AC05F}" srcOrd="1" destOrd="0" presId="urn:microsoft.com/office/officeart/2008/layout/LinedList"/>
    <dgm:cxn modelId="{C7969857-EA28-449D-96A0-3B19754AAFCC}" type="presParOf" srcId="{DC36CA10-2843-4A5D-84CD-24F7CF23CB90}" destId="{DE02E463-741E-42A6-A6A4-FC1CB96BC6C8}" srcOrd="2" destOrd="0" presId="urn:microsoft.com/office/officeart/2008/layout/LinedList"/>
    <dgm:cxn modelId="{6E269775-12FE-473F-B633-7CC938EE5C55}" type="presParOf" srcId="{9310F503-B6BD-48A5-AC9F-329A58B81232}" destId="{BA1F1265-098B-45D7-85BA-5D034E0F2333}" srcOrd="2" destOrd="0" presId="urn:microsoft.com/office/officeart/2008/layout/LinedList"/>
    <dgm:cxn modelId="{DA4CFA89-F303-4B23-923F-6DA120637EC4}" type="presParOf" srcId="{9310F503-B6BD-48A5-AC9F-329A58B81232}" destId="{BAAF6182-2AF7-44E5-846B-40770C75C54A}" srcOrd="3" destOrd="0" presId="urn:microsoft.com/office/officeart/2008/layout/LinedList"/>
    <dgm:cxn modelId="{64AFDE58-60C7-42CB-8C7D-EA7E923B2B63}" type="presParOf" srcId="{9310F503-B6BD-48A5-AC9F-329A58B81232}" destId="{601D4373-9686-46A4-80C1-AC328C22E4E8}" srcOrd="4" destOrd="0" presId="urn:microsoft.com/office/officeart/2008/layout/LinedList"/>
    <dgm:cxn modelId="{0932D793-48BF-4260-ABBE-FB264337E870}" type="presParOf" srcId="{601D4373-9686-46A4-80C1-AC328C22E4E8}" destId="{BE81A6F4-AD65-40DF-A126-691FDB1F58D6}" srcOrd="0" destOrd="0" presId="urn:microsoft.com/office/officeart/2008/layout/LinedList"/>
    <dgm:cxn modelId="{C1E0EF1A-4319-440F-B292-7CD7C987526E}" type="presParOf" srcId="{601D4373-9686-46A4-80C1-AC328C22E4E8}" destId="{373BD77B-8BFB-4D14-A1D4-01707375C47A}" srcOrd="1" destOrd="0" presId="urn:microsoft.com/office/officeart/2008/layout/LinedList"/>
    <dgm:cxn modelId="{EA235D1C-CCA3-40A3-A84A-20E064268C27}" type="presParOf" srcId="{601D4373-9686-46A4-80C1-AC328C22E4E8}" destId="{DF6253BB-EED3-4D81-A94E-8BE1BE5C5468}" srcOrd="2" destOrd="0" presId="urn:microsoft.com/office/officeart/2008/layout/LinedList"/>
    <dgm:cxn modelId="{3A6BF0D8-48F7-4CDD-9690-0666A47203DA}" type="presParOf" srcId="{9310F503-B6BD-48A5-AC9F-329A58B81232}" destId="{9CED9231-4E80-436E-AFD0-119D8F80E49C}" srcOrd="5" destOrd="0" presId="urn:microsoft.com/office/officeart/2008/layout/LinedList"/>
    <dgm:cxn modelId="{FE49AE15-B661-4CCD-A741-8D5C5F2A838A}" type="presParOf" srcId="{9310F503-B6BD-48A5-AC9F-329A58B81232}" destId="{A4456319-9D9D-4D06-9FF3-5224F95150FB}" srcOrd="6" destOrd="0" presId="urn:microsoft.com/office/officeart/2008/layout/LinedList"/>
    <dgm:cxn modelId="{F529CF0A-9A09-4DDA-97D7-065D09377D20}" type="presParOf" srcId="{9310F503-B6BD-48A5-AC9F-329A58B81232}" destId="{4B32A599-69D0-4C97-B4EB-6B0B39B27AB4}" srcOrd="7" destOrd="0" presId="urn:microsoft.com/office/officeart/2008/layout/LinedList"/>
    <dgm:cxn modelId="{983545A7-4830-44FE-8DE6-0496D233C720}" type="presParOf" srcId="{4B32A599-69D0-4C97-B4EB-6B0B39B27AB4}" destId="{92B27CBE-FCFD-4F54-AD1B-556775C70AEB}" srcOrd="0" destOrd="0" presId="urn:microsoft.com/office/officeart/2008/layout/LinedList"/>
    <dgm:cxn modelId="{7330D30F-0673-4E62-B307-2E78F97C6120}" type="presParOf" srcId="{4B32A599-69D0-4C97-B4EB-6B0B39B27AB4}" destId="{A0B9BDF3-2866-45E6-9DC6-B950FB29F8FA}" srcOrd="1" destOrd="0" presId="urn:microsoft.com/office/officeart/2008/layout/LinedList"/>
    <dgm:cxn modelId="{C15D853A-7A2E-40DA-A6F4-0F235677392D}" type="presParOf" srcId="{4B32A599-69D0-4C97-B4EB-6B0B39B27AB4}" destId="{51CF8C43-0D19-4C21-917A-4C6F486C9B4A}" srcOrd="2" destOrd="0" presId="urn:microsoft.com/office/officeart/2008/layout/LinedList"/>
    <dgm:cxn modelId="{501D15D6-CC8B-49C0-B520-3551EDB8979E}" type="presParOf" srcId="{9310F503-B6BD-48A5-AC9F-329A58B81232}" destId="{54F34D1F-D143-4C86-9F5E-082362754F33}" srcOrd="8" destOrd="0" presId="urn:microsoft.com/office/officeart/2008/layout/LinedList"/>
    <dgm:cxn modelId="{410CA6F2-4C8C-48AD-9F36-02024F4A27CF}" type="presParOf" srcId="{9310F503-B6BD-48A5-AC9F-329A58B81232}" destId="{704B727A-523A-40CB-8BC5-EAF653E91F6D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8F3868-32F9-4F3B-8281-CE91BDC81208}">
      <dsp:nvSpPr>
        <dsp:cNvPr id="0" name=""/>
        <dsp:cNvSpPr/>
      </dsp:nvSpPr>
      <dsp:spPr>
        <a:xfrm>
          <a:off x="648156" y="0"/>
          <a:ext cx="6064448" cy="606444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96FBCC-764E-44CF-88B8-660B19ECBAF1}">
      <dsp:nvSpPr>
        <dsp:cNvPr id="0" name=""/>
        <dsp:cNvSpPr/>
      </dsp:nvSpPr>
      <dsp:spPr>
        <a:xfrm>
          <a:off x="2810957" y="609702"/>
          <a:ext cx="5680738" cy="71778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Продолжать учить ребенка конструировать на плоскости множество различных изображений (буквы, цифры, геометрические фигуры, узоры, различные предметы, животных).</a:t>
          </a:r>
          <a:endParaRPr lang="ru-RU" sz="1000" kern="1200" dirty="0"/>
        </a:p>
      </dsp:txBody>
      <dsp:txXfrm>
        <a:off x="2845996" y="644741"/>
        <a:ext cx="5610660" cy="647706"/>
      </dsp:txXfrm>
    </dsp:sp>
    <dsp:sp modelId="{9ACCEE4C-7774-4672-8EE2-E8364DE14408}">
      <dsp:nvSpPr>
        <dsp:cNvPr id="0" name=""/>
        <dsp:cNvSpPr/>
      </dsp:nvSpPr>
      <dsp:spPr>
        <a:xfrm>
          <a:off x="2808296" y="1417209"/>
          <a:ext cx="5686059" cy="71778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Продолжать учить ребенка самостоятельно выкладывать из комплекта геометрических фигур различные силуэты.</a:t>
          </a:r>
          <a:endParaRPr lang="ru-RU" sz="1000" kern="1200" dirty="0"/>
        </a:p>
      </dsp:txBody>
      <dsp:txXfrm>
        <a:off x="2843335" y="1452248"/>
        <a:ext cx="5615981" cy="647706"/>
      </dsp:txXfrm>
    </dsp:sp>
    <dsp:sp modelId="{FFE138AD-8887-4240-A0B3-88BFB91908B4}">
      <dsp:nvSpPr>
        <dsp:cNvPr id="0" name=""/>
        <dsp:cNvSpPr/>
      </dsp:nvSpPr>
      <dsp:spPr>
        <a:xfrm>
          <a:off x="2806956" y="2224716"/>
          <a:ext cx="5688740" cy="71778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Продолжать учить ребенка составлять ритмический ряд на основе чередования его элементов (различать геометрические фигуры, определять их цвет; анализировать положение предметов в пространстве; закреплять знание основных цветов).</a:t>
          </a:r>
          <a:endParaRPr lang="ru-RU" sz="1000" kern="1200" dirty="0"/>
        </a:p>
      </dsp:txBody>
      <dsp:txXfrm>
        <a:off x="2841995" y="2259755"/>
        <a:ext cx="5618662" cy="647706"/>
      </dsp:txXfrm>
    </dsp:sp>
    <dsp:sp modelId="{62C998B2-7EE7-4C08-AE55-B67CAB2D2E67}">
      <dsp:nvSpPr>
        <dsp:cNvPr id="0" name=""/>
        <dsp:cNvSpPr/>
      </dsp:nvSpPr>
      <dsp:spPr>
        <a:xfrm>
          <a:off x="2806286" y="3032223"/>
          <a:ext cx="5690080" cy="71778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Продолжать учить ребенка считать в пределах 10, соотнося число с элементом множества, самостоятельно обозначать итоговое число, правильно отвечать на вопрос «Сколько?».</a:t>
          </a:r>
          <a:endParaRPr lang="ru-RU" sz="1000" kern="1200" dirty="0"/>
        </a:p>
      </dsp:txBody>
      <dsp:txXfrm>
        <a:off x="2841325" y="3067262"/>
        <a:ext cx="5620002" cy="647706"/>
      </dsp:txXfrm>
    </dsp:sp>
    <dsp:sp modelId="{2CEE3A78-A735-4A49-B1BB-8A7AB7BDFDCE}">
      <dsp:nvSpPr>
        <dsp:cNvPr id="0" name=""/>
        <dsp:cNvSpPr/>
      </dsp:nvSpPr>
      <dsp:spPr>
        <a:xfrm>
          <a:off x="2805950" y="3839731"/>
          <a:ext cx="5690750" cy="71778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Продолжать знакомить ребенка с цифрами от 0 до 9; развивать тактильные ощущения.</a:t>
          </a:r>
          <a:endParaRPr lang="ru-RU" sz="1000" kern="1200"/>
        </a:p>
      </dsp:txBody>
      <dsp:txXfrm>
        <a:off x="2840989" y="3874770"/>
        <a:ext cx="5620672" cy="647706"/>
      </dsp:txXfrm>
    </dsp:sp>
    <dsp:sp modelId="{9AAFF8EC-492E-4474-86A1-5D44FDBD0762}">
      <dsp:nvSpPr>
        <dsp:cNvPr id="0" name=""/>
        <dsp:cNvSpPr/>
      </dsp:nvSpPr>
      <dsp:spPr>
        <a:xfrm>
          <a:off x="2805793" y="4647238"/>
          <a:ext cx="5691066" cy="71778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Продолжать учить моделировать разнообразные расположения объектов на плоскости по их описанию; описывать расположение объектов с использованием слов «</a:t>
          </a:r>
          <a:r>
            <a:rPr lang="ru-RU" sz="1000" b="1" kern="1200" dirty="0" smtClean="0"/>
            <a:t>вверху</a:t>
          </a:r>
          <a:r>
            <a:rPr lang="ru-RU" sz="1000" kern="1200" dirty="0" smtClean="0"/>
            <a:t>», «</a:t>
          </a:r>
          <a:r>
            <a:rPr lang="ru-RU" sz="1000" b="1" kern="1200" dirty="0" smtClean="0"/>
            <a:t>внизу</a:t>
          </a:r>
          <a:r>
            <a:rPr lang="ru-RU" sz="1000" kern="1200" dirty="0" smtClean="0"/>
            <a:t>», «</a:t>
          </a:r>
          <a:r>
            <a:rPr lang="ru-RU" sz="1000" b="1" kern="1200" dirty="0" smtClean="0"/>
            <a:t>слева</a:t>
          </a:r>
          <a:r>
            <a:rPr lang="ru-RU" sz="1000" kern="1200" dirty="0" smtClean="0"/>
            <a:t>», «</a:t>
          </a:r>
          <a:r>
            <a:rPr lang="ru-RU" sz="1000" b="1" kern="1200" dirty="0" smtClean="0"/>
            <a:t>справа</a:t>
          </a:r>
          <a:r>
            <a:rPr lang="ru-RU" sz="1000" kern="1200" dirty="0" smtClean="0"/>
            <a:t>».</a:t>
          </a:r>
          <a:endParaRPr lang="ru-RU" sz="1000" kern="1200" dirty="0"/>
        </a:p>
      </dsp:txBody>
      <dsp:txXfrm>
        <a:off x="2840832" y="4682277"/>
        <a:ext cx="5620988" cy="6477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04B1B2-1234-4EE6-9A69-A7155A9DF483}">
      <dsp:nvSpPr>
        <dsp:cNvPr id="0" name=""/>
        <dsp:cNvSpPr/>
      </dsp:nvSpPr>
      <dsp:spPr>
        <a:xfrm>
          <a:off x="0" y="409933"/>
          <a:ext cx="792088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5D34A0-F447-4E5D-99E9-AF691035DC0D}">
      <dsp:nvSpPr>
        <dsp:cNvPr id="0" name=""/>
        <dsp:cNvSpPr/>
      </dsp:nvSpPr>
      <dsp:spPr>
        <a:xfrm>
          <a:off x="379034" y="56858"/>
          <a:ext cx="7541845" cy="7675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002060"/>
              </a:solidFill>
            </a:rPr>
            <a:t>5 парных карточек с изображением игрушек и теневых силуэтов;</a:t>
          </a:r>
          <a:endParaRPr lang="ru-RU" sz="1400" b="0" i="1" kern="1200" dirty="0">
            <a:solidFill>
              <a:srgbClr val="002060"/>
            </a:solidFill>
            <a:latin typeface="Franklin Gothic Book" panose="020B0503020102020204" pitchFamily="34" charset="0"/>
          </a:endParaRPr>
        </a:p>
      </dsp:txBody>
      <dsp:txXfrm>
        <a:off x="416501" y="94325"/>
        <a:ext cx="7466911" cy="692586"/>
      </dsp:txXfrm>
    </dsp:sp>
    <dsp:sp modelId="{3A2B1162-90A5-4277-B0DE-D1F0F6ED9446}">
      <dsp:nvSpPr>
        <dsp:cNvPr id="0" name=""/>
        <dsp:cNvSpPr/>
      </dsp:nvSpPr>
      <dsp:spPr>
        <a:xfrm>
          <a:off x="0" y="1589293"/>
          <a:ext cx="792088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067965"/>
              <a:satOff val="11611"/>
              <a:lumOff val="-539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EE9463-6FC0-471E-867F-9915D5AFFAB1}">
      <dsp:nvSpPr>
        <dsp:cNvPr id="0" name=""/>
        <dsp:cNvSpPr/>
      </dsp:nvSpPr>
      <dsp:spPr>
        <a:xfrm>
          <a:off x="391402" y="1205533"/>
          <a:ext cx="7528696" cy="767520"/>
        </a:xfrm>
        <a:prstGeom prst="roundRect">
          <a:avLst/>
        </a:prstGeom>
        <a:gradFill rotWithShape="0">
          <a:gsLst>
            <a:gs pos="0">
              <a:schemeClr val="accent4">
                <a:hueOff val="-2067965"/>
                <a:satOff val="11611"/>
                <a:lumOff val="-539"/>
                <a:alphaOff val="0"/>
                <a:lumMod val="95000"/>
              </a:schemeClr>
            </a:gs>
            <a:gs pos="100000">
              <a:schemeClr val="accent4">
                <a:hueOff val="-2067965"/>
                <a:satOff val="11611"/>
                <a:lumOff val="-539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002060"/>
              </a:solidFill>
            </a:rPr>
            <a:t>5 парных карточек с изображением домашних</a:t>
          </a:r>
          <a:r>
            <a:rPr lang="en-US" sz="1400" kern="1200" dirty="0">
              <a:solidFill>
                <a:srgbClr val="002060"/>
              </a:solidFill>
            </a:rPr>
            <a:t>/</a:t>
          </a:r>
          <a:r>
            <a:rPr lang="ru-RU" sz="1400" kern="1200" dirty="0">
              <a:solidFill>
                <a:srgbClr val="002060"/>
              </a:solidFill>
            </a:rPr>
            <a:t>диких животных</a:t>
          </a:r>
          <a:r>
            <a:rPr lang="en-US" sz="1400" kern="1200" dirty="0">
              <a:solidFill>
                <a:srgbClr val="002060"/>
              </a:solidFill>
            </a:rPr>
            <a:t> </a:t>
          </a:r>
          <a:r>
            <a:rPr lang="ru-RU" sz="1400" kern="1200" dirty="0">
              <a:solidFill>
                <a:srgbClr val="002060"/>
              </a:solidFill>
            </a:rPr>
            <a:t>и </a:t>
          </a:r>
          <a:r>
            <a:rPr lang="en-US" sz="1400" kern="1200" dirty="0">
              <a:solidFill>
                <a:srgbClr val="002060"/>
              </a:solidFill>
            </a:rPr>
            <a:t> </a:t>
          </a:r>
          <a:r>
            <a:rPr lang="ru-RU" sz="1400" kern="1200" dirty="0">
              <a:solidFill>
                <a:srgbClr val="002060"/>
              </a:solidFill>
            </a:rPr>
            <a:t>пищи;</a:t>
          </a:r>
          <a:endParaRPr lang="ru-RU" sz="1400" i="1" kern="1200" dirty="0">
            <a:solidFill>
              <a:srgbClr val="002060"/>
            </a:solidFill>
            <a:latin typeface="Franklin Gothic Book" panose="020B0503020102020204" pitchFamily="34" charset="0"/>
          </a:endParaRPr>
        </a:p>
      </dsp:txBody>
      <dsp:txXfrm>
        <a:off x="428869" y="1243000"/>
        <a:ext cx="7453762" cy="692586"/>
      </dsp:txXfrm>
    </dsp:sp>
    <dsp:sp modelId="{B227ADD8-457F-41A8-ADB7-CF975A02C7CF}">
      <dsp:nvSpPr>
        <dsp:cNvPr id="0" name=""/>
        <dsp:cNvSpPr/>
      </dsp:nvSpPr>
      <dsp:spPr>
        <a:xfrm>
          <a:off x="0" y="2768653"/>
          <a:ext cx="792088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6B64A9B-85E5-46D2-9AF0-57F694DA0EDD}">
      <dsp:nvSpPr>
        <dsp:cNvPr id="0" name=""/>
        <dsp:cNvSpPr/>
      </dsp:nvSpPr>
      <dsp:spPr>
        <a:xfrm>
          <a:off x="380960" y="2384893"/>
          <a:ext cx="7538663" cy="767520"/>
        </a:xfrm>
        <a:prstGeom prst="roundRect">
          <a:avLst/>
        </a:prstGeom>
        <a:gradFill rotWithShape="0">
          <a:gsLst>
            <a:gs pos="0">
              <a:schemeClr val="accent4">
                <a:hueOff val="-4135930"/>
                <a:satOff val="23223"/>
                <a:lumOff val="-1078"/>
                <a:alphaOff val="0"/>
                <a:lumMod val="95000"/>
              </a:schemeClr>
            </a:gs>
            <a:gs pos="100000">
              <a:schemeClr val="accent4">
                <a:hueOff val="-4135930"/>
                <a:satOff val="23223"/>
                <a:lumOff val="-1078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002060"/>
              </a:solidFill>
            </a:rPr>
            <a:t>5 парных карточек с изображением домашних</a:t>
          </a:r>
          <a:r>
            <a:rPr lang="en-US" sz="1400" kern="1200" dirty="0">
              <a:solidFill>
                <a:srgbClr val="002060"/>
              </a:solidFill>
            </a:rPr>
            <a:t>/</a:t>
          </a:r>
          <a:r>
            <a:rPr lang="ru-RU" sz="1400" kern="1200" dirty="0">
              <a:solidFill>
                <a:srgbClr val="002060"/>
              </a:solidFill>
            </a:rPr>
            <a:t>диких животных и жилищ обитателей природы;</a:t>
          </a:r>
          <a:endParaRPr lang="ru-RU" sz="1400" i="1" kern="1200" dirty="0">
            <a:solidFill>
              <a:srgbClr val="002060"/>
            </a:solidFill>
            <a:latin typeface="Franklin Gothic Book" panose="020B0503020102020204" pitchFamily="34" charset="0"/>
          </a:endParaRPr>
        </a:p>
      </dsp:txBody>
      <dsp:txXfrm>
        <a:off x="418427" y="2422360"/>
        <a:ext cx="7463729" cy="692586"/>
      </dsp:txXfrm>
    </dsp:sp>
    <dsp:sp modelId="{6D01944C-1703-43F9-BC8A-7D909674D558}">
      <dsp:nvSpPr>
        <dsp:cNvPr id="0" name=""/>
        <dsp:cNvSpPr/>
      </dsp:nvSpPr>
      <dsp:spPr>
        <a:xfrm>
          <a:off x="0" y="3948013"/>
          <a:ext cx="792088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6203895"/>
              <a:satOff val="34834"/>
              <a:lumOff val="-1617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F41EA6F-0419-4E37-BC76-82ECFB6E7224}">
      <dsp:nvSpPr>
        <dsp:cNvPr id="0" name=""/>
        <dsp:cNvSpPr/>
      </dsp:nvSpPr>
      <dsp:spPr>
        <a:xfrm>
          <a:off x="387535" y="3564253"/>
          <a:ext cx="7532809" cy="767520"/>
        </a:xfrm>
        <a:prstGeom prst="roundRect">
          <a:avLst/>
        </a:prstGeom>
        <a:gradFill rotWithShape="0">
          <a:gsLst>
            <a:gs pos="0">
              <a:schemeClr val="accent4">
                <a:hueOff val="-6203895"/>
                <a:satOff val="34834"/>
                <a:lumOff val="-1617"/>
                <a:alphaOff val="0"/>
                <a:lumMod val="95000"/>
              </a:schemeClr>
            </a:gs>
            <a:gs pos="100000">
              <a:schemeClr val="accent4">
                <a:hueOff val="-6203895"/>
                <a:satOff val="34834"/>
                <a:lumOff val="-1617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002060"/>
              </a:solidFill>
            </a:rPr>
            <a:t>5 парных карточек с изображением 6-ти игрушек (</a:t>
          </a:r>
          <a:r>
            <a:rPr lang="ru-RU" sz="1400" i="1" kern="1200" dirty="0">
              <a:solidFill>
                <a:srgbClr val="002060"/>
              </a:solidFill>
            </a:rPr>
            <a:t>кошка, мишка, петух, заяц, поросенок, кукла) </a:t>
          </a:r>
          <a:r>
            <a:rPr lang="ru-RU" sz="1400" kern="1200" dirty="0">
              <a:solidFill>
                <a:srgbClr val="002060"/>
              </a:solidFill>
            </a:rPr>
            <a:t>и</a:t>
          </a:r>
          <a:r>
            <a:rPr lang="ru-RU" sz="1400" i="1" kern="1200" dirty="0">
              <a:solidFill>
                <a:srgbClr val="002060"/>
              </a:solidFill>
            </a:rPr>
            <a:t> </a:t>
          </a:r>
          <a:r>
            <a:rPr lang="ru-RU" sz="1400" kern="1200" dirty="0">
              <a:solidFill>
                <a:srgbClr val="002060"/>
              </a:solidFill>
            </a:rPr>
            <a:t> уже доступных пониманию детей глаголов, обозначающих действия  (идет, бежит, сидит, спит, едет,  плывет, летит);</a:t>
          </a:r>
          <a:endParaRPr lang="ru-RU" sz="1400" i="1" kern="1200" dirty="0">
            <a:solidFill>
              <a:srgbClr val="002060"/>
            </a:solidFill>
            <a:latin typeface="Franklin Gothic Book" panose="020B0503020102020204" pitchFamily="34" charset="0"/>
          </a:endParaRPr>
        </a:p>
      </dsp:txBody>
      <dsp:txXfrm>
        <a:off x="425002" y="3601720"/>
        <a:ext cx="7457875" cy="692586"/>
      </dsp:txXfrm>
    </dsp:sp>
    <dsp:sp modelId="{515186D5-6A69-4045-9503-4904E8FE1970}">
      <dsp:nvSpPr>
        <dsp:cNvPr id="0" name=""/>
        <dsp:cNvSpPr/>
      </dsp:nvSpPr>
      <dsp:spPr>
        <a:xfrm>
          <a:off x="0" y="5127373"/>
          <a:ext cx="792088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42D709F-0FB7-42B0-81F0-8570DBC4899B}">
      <dsp:nvSpPr>
        <dsp:cNvPr id="0" name=""/>
        <dsp:cNvSpPr/>
      </dsp:nvSpPr>
      <dsp:spPr>
        <a:xfrm>
          <a:off x="387535" y="4743613"/>
          <a:ext cx="7532809" cy="767520"/>
        </a:xfrm>
        <a:prstGeom prst="roundRect">
          <a:avLst/>
        </a:prstGeom>
        <a:gradFill rotWithShape="0">
          <a:gsLst>
            <a:gs pos="0">
              <a:schemeClr val="accent4">
                <a:hueOff val="-8271860"/>
                <a:satOff val="46445"/>
                <a:lumOff val="-2156"/>
                <a:alphaOff val="0"/>
                <a:lumMod val="95000"/>
              </a:schemeClr>
            </a:gs>
            <a:gs pos="100000">
              <a:schemeClr val="accent4">
                <a:hueOff val="-8271860"/>
                <a:satOff val="46445"/>
                <a:lumOff val="-2156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002060"/>
              </a:solidFill>
            </a:rPr>
            <a:t>5 парных карточек с изображением цифр и разного количества предметов в пределах 5-ти.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>
        <a:off x="425002" y="4781080"/>
        <a:ext cx="7457875" cy="6925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299C16-8CDA-4FFF-9AD0-E7B9742434E3}">
      <dsp:nvSpPr>
        <dsp:cNvPr id="0" name=""/>
        <dsp:cNvSpPr/>
      </dsp:nvSpPr>
      <dsp:spPr>
        <a:xfrm>
          <a:off x="0" y="2621"/>
          <a:ext cx="717896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781A2A-A5BB-45A3-834A-8B40EFDAB7E8}">
      <dsp:nvSpPr>
        <dsp:cNvPr id="0" name=""/>
        <dsp:cNvSpPr/>
      </dsp:nvSpPr>
      <dsp:spPr>
        <a:xfrm>
          <a:off x="0" y="2621"/>
          <a:ext cx="1435792" cy="5363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i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rPr>
            <a:t>Многофункциональное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i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rPr>
            <a:t>игровое пособие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i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rPr>
            <a:t>«НАЙДИ ПАРУ» </a:t>
          </a:r>
          <a:endParaRPr lang="ru-RU" sz="2800" kern="1200" dirty="0"/>
        </a:p>
      </dsp:txBody>
      <dsp:txXfrm>
        <a:off x="0" y="2621"/>
        <a:ext cx="1435792" cy="5363416"/>
      </dsp:txXfrm>
    </dsp:sp>
    <dsp:sp modelId="{9A204FC3-0628-4726-8E6C-1F31350AC05F}">
      <dsp:nvSpPr>
        <dsp:cNvPr id="0" name=""/>
        <dsp:cNvSpPr/>
      </dsp:nvSpPr>
      <dsp:spPr>
        <a:xfrm>
          <a:off x="1543476" y="86424"/>
          <a:ext cx="5635484" cy="1676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solidFill>
                <a:srgbClr val="002060"/>
              </a:solidFill>
              <a:latin typeface="Franklin Gothic Book" panose="020B0503020102020204" pitchFamily="34" charset="0"/>
            </a:rPr>
            <a:t>для детей 3 – 5 лет, имеющих речевые нарушения</a:t>
          </a:r>
          <a:endParaRPr lang="ru-RU" sz="2800" kern="1200" dirty="0"/>
        </a:p>
      </dsp:txBody>
      <dsp:txXfrm>
        <a:off x="1543476" y="86424"/>
        <a:ext cx="5635484" cy="1676067"/>
      </dsp:txXfrm>
    </dsp:sp>
    <dsp:sp modelId="{BA1F1265-098B-45D7-85BA-5D034E0F2333}">
      <dsp:nvSpPr>
        <dsp:cNvPr id="0" name=""/>
        <dsp:cNvSpPr/>
      </dsp:nvSpPr>
      <dsp:spPr>
        <a:xfrm>
          <a:off x="1435792" y="1762492"/>
          <a:ext cx="574316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3BD77B-8BFB-4D14-A1D4-01707375C47A}">
      <dsp:nvSpPr>
        <dsp:cNvPr id="0" name=""/>
        <dsp:cNvSpPr/>
      </dsp:nvSpPr>
      <dsp:spPr>
        <a:xfrm>
          <a:off x="1543476" y="1846295"/>
          <a:ext cx="5635484" cy="1676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solidFill>
                <a:srgbClr val="002060"/>
              </a:solidFill>
              <a:latin typeface="Franklin Gothic Book" panose="020B0503020102020204" pitchFamily="34" charset="0"/>
            </a:rPr>
            <a:t>для логопедических занятий в ДОУ и  для занятий дома </a:t>
          </a:r>
          <a:endParaRPr lang="ru-RU" sz="2800" kern="1200" dirty="0"/>
        </a:p>
      </dsp:txBody>
      <dsp:txXfrm>
        <a:off x="1543476" y="1846295"/>
        <a:ext cx="5635484" cy="1676067"/>
      </dsp:txXfrm>
    </dsp:sp>
    <dsp:sp modelId="{9CED9231-4E80-436E-AFD0-119D8F80E49C}">
      <dsp:nvSpPr>
        <dsp:cNvPr id="0" name=""/>
        <dsp:cNvSpPr/>
      </dsp:nvSpPr>
      <dsp:spPr>
        <a:xfrm>
          <a:off x="1435792" y="3522363"/>
          <a:ext cx="574316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B9BDF3-2866-45E6-9DC6-B950FB29F8FA}">
      <dsp:nvSpPr>
        <dsp:cNvPr id="0" name=""/>
        <dsp:cNvSpPr/>
      </dsp:nvSpPr>
      <dsp:spPr>
        <a:xfrm>
          <a:off x="1543476" y="3606166"/>
          <a:ext cx="5635484" cy="1676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solidFill>
                <a:srgbClr val="002060"/>
              </a:solidFill>
              <a:latin typeface="Franklin Gothic Book" panose="020B0503020102020204" pitchFamily="34" charset="0"/>
            </a:rPr>
            <a:t>для одного ребенка и   подгруппы детей</a:t>
          </a:r>
          <a:endParaRPr lang="ru-RU" sz="2800" kern="1200" dirty="0"/>
        </a:p>
      </dsp:txBody>
      <dsp:txXfrm>
        <a:off x="1543476" y="3606166"/>
        <a:ext cx="5635484" cy="1676067"/>
      </dsp:txXfrm>
    </dsp:sp>
    <dsp:sp modelId="{54F34D1F-D143-4C86-9F5E-082362754F33}">
      <dsp:nvSpPr>
        <dsp:cNvPr id="0" name=""/>
        <dsp:cNvSpPr/>
      </dsp:nvSpPr>
      <dsp:spPr>
        <a:xfrm>
          <a:off x="1435792" y="5282234"/>
          <a:ext cx="574316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BE9D4-0D0C-490A-BAD7-5FAED58F9E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5916F0-C23C-4821-889F-77894B575B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033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916F0-C23C-4821-889F-77894B575BA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727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91DD-4192-4933-B4AA-FEB181D943B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E4CC3-7125-4389-96DB-8A4560DD37E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91DD-4192-4933-B4AA-FEB181D943B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E4CC3-7125-4389-96DB-8A4560DD3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91DD-4192-4933-B4AA-FEB181D943B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E4CC3-7125-4389-96DB-8A4560DD3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91DD-4192-4933-B4AA-FEB181D943B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E4CC3-7125-4389-96DB-8A4560DD37E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91DD-4192-4933-B4AA-FEB181D943B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E4CC3-7125-4389-96DB-8A4560DD3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91DD-4192-4933-B4AA-FEB181D943B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E4CC3-7125-4389-96DB-8A4560DD37E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91DD-4192-4933-B4AA-FEB181D943B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E4CC3-7125-4389-96DB-8A4560DD37E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91DD-4192-4933-B4AA-FEB181D943B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E4CC3-7125-4389-96DB-8A4560DD3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91DD-4192-4933-B4AA-FEB181D943B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E4CC3-7125-4389-96DB-8A4560DD3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91DD-4192-4933-B4AA-FEB181D943B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E4CC3-7125-4389-96DB-8A4560DD3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291DD-4192-4933-B4AA-FEB181D943B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E4CC3-7125-4389-96DB-8A4560DD37E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60291DD-4192-4933-B4AA-FEB181D943B2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AFE4CC3-7125-4389-96DB-8A4560DD37E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ttps://catherineasquithgallery.com/uploads/posts/2021-02/1614533777_99-p-s-dnem-rozhdeniya-na-belom-fone-13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1244">
            <a:off x="174265" y="1481723"/>
            <a:ext cx="4532513" cy="508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80115" y="751519"/>
            <a:ext cx="55446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3200" dirty="0">
                <a:solidFill>
                  <a:srgbClr val="002060"/>
                </a:solidFill>
                <a:latin typeface="Trebuchet MS" panose="020B0603020202020204" pitchFamily="34" charset="0"/>
              </a:rPr>
              <a:t>Многофункциональное дидактическое пособие «Развивающий торт»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2903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ttps://www.pngkey.com/png/full/766-7665386_hand-painted-cartoon-daily-necessities-slippers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20" y="4653136"/>
            <a:ext cx="1596144" cy="112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s://www.pngkey.com/png/full/766-7665386_hand-painted-cartoon-daily-necessities-slippers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080" y="5584071"/>
            <a:ext cx="1596144" cy="112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s://www.pngkey.com/png/full/766-7665386_hand-painted-cartoon-daily-necessities-slippers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728923"/>
            <a:ext cx="1596144" cy="112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83112"/>
              </p:ext>
            </p:extLst>
          </p:nvPr>
        </p:nvGraphicFramePr>
        <p:xfrm>
          <a:off x="541220" y="332656"/>
          <a:ext cx="8064896" cy="3125724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1671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977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709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Название игры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Times New Roman"/>
                      </a:endParaRPr>
                    </a:p>
                  </a:txBody>
                  <a:tcPr marL="51250" marR="51250" marT="0" marB="0"/>
                </a:tc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«Найди тень»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0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Задача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учить находить заданные силуэты игрушек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0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Franklin Gothic Book" panose="020B0503020102020204" pitchFamily="34" charset="0"/>
                        </a:rPr>
                        <a:t>Материал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карточки с изображением игрушек, карточки с изображением теневых силуэтов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964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Ход игры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Вставьте в кармашек одного тапочка карточку с изображением игрушки и попросите ребенка найти подходящую ей тень. Ребенок  должен найти нужный силуэт. Если ребёнок правильно нашёл изображение силуэта-тени, предложите</a:t>
                      </a:r>
                      <a:r>
                        <a:rPr lang="ru-RU" sz="1400" baseline="0" dirty="0">
                          <a:effectLst/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 ему другую пару тапочек и карточки.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Игру можно усложнять, увеличивая количество карточек. Детям 3 – 4 лет можно давать от 1 до 3 карточек  за один раз, а детям постарше — гораздо  больше. Можно предложить и обратное задание – к тени подобрать соответствующий ей предмет.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19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39552" y="620688"/>
            <a:ext cx="79928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472" indent="-347472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rebuchet MS" panose="020B0603020202020204" pitchFamily="34" charset="0"/>
              </a:rPr>
              <a:t>ВОЗРАСТНАЯ </a:t>
            </a:r>
            <a:r>
              <a:rPr lang="ru-RU" b="1" dirty="0" smtClean="0">
                <a:solidFill>
                  <a:srgbClr val="002060"/>
                </a:solidFill>
                <a:latin typeface="Trebuchet MS" panose="020B0603020202020204" pitchFamily="34" charset="0"/>
              </a:rPr>
              <a:t>КАТЕГОРИЯ: </a:t>
            </a:r>
            <a:r>
              <a:rPr lang="ru-RU" dirty="0"/>
              <a:t>Дети с особенностями в развитии старшего дошкольного возраста лет</a:t>
            </a:r>
            <a:endParaRPr lang="ru-RU" dirty="0"/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ru-RU" b="1" dirty="0"/>
              <a:t>НАИМЕНОВАНИЕ ДОШКОЛЬНОГО УЧРЕЖДЕНИЯ</a:t>
            </a:r>
            <a:endParaRPr lang="ru-RU" dirty="0"/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ru-RU" dirty="0"/>
              <a:t>НРМ ДОБУ Детский сад комбинированного вида «Капелька» </a:t>
            </a:r>
            <a:endParaRPr lang="ru-RU" dirty="0"/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ru-RU" b="1" dirty="0"/>
              <a:t>ИМЯ АВТОРА ПОСОБИЯ</a:t>
            </a:r>
            <a:endParaRPr lang="ru-RU" dirty="0"/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ru-RU" dirty="0" err="1"/>
              <a:t>Мастерова</a:t>
            </a:r>
            <a:r>
              <a:rPr lang="ru-RU" dirty="0"/>
              <a:t> Алина </a:t>
            </a:r>
            <a:r>
              <a:rPr lang="ru-RU" dirty="0" err="1"/>
              <a:t>Рифовна</a:t>
            </a:r>
            <a:endParaRPr lang="ru-RU" dirty="0"/>
          </a:p>
          <a:p>
            <a:pPr marL="347472" indent="-347472"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6452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705902" y="3593049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	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06105" y="1340768"/>
            <a:ext cx="67462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472" indent="-347472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rebuchet MS" panose="020B0603020202020204" pitchFamily="34" charset="0"/>
              </a:rPr>
              <a:t>Цель: </a:t>
            </a:r>
            <a:r>
              <a:rPr lang="ru-RU" dirty="0"/>
              <a:t>развитие сенсорного восприятия, наглядно-действенного мышление, мелкой моторики.</a:t>
            </a:r>
            <a:endParaRPr lang="ru-RU" dirty="0"/>
          </a:p>
          <a:p>
            <a:pPr marL="347472" indent="-347472">
              <a:buFont typeface="Arial" panose="020B0604020202020204" pitchFamily="34" charset="0"/>
              <a:buChar char="•"/>
            </a:pP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5460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705902" y="3593049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81474" y="188640"/>
            <a:ext cx="44769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КОРРЕКЦИОННЫЕ ЗАДАЧИ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376886716"/>
              </p:ext>
            </p:extLst>
          </p:nvPr>
        </p:nvGraphicFramePr>
        <p:xfrm>
          <a:off x="-252536" y="560825"/>
          <a:ext cx="9145016" cy="6064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301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24744"/>
            <a:ext cx="486511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7472" indent="-347472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Franklin Gothic Book" panose="020B0503020102020204"/>
              </a:rPr>
              <a:t>7 деревянных </a:t>
            </a:r>
            <a:r>
              <a:rPr lang="ru-RU" dirty="0" smtClean="0">
                <a:solidFill>
                  <a:srgbClr val="002060"/>
                </a:solidFill>
                <a:latin typeface="Franklin Gothic Book" panose="020B0503020102020204"/>
              </a:rPr>
              <a:t>дисков-слоев</a:t>
            </a: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Ящик с набором </a:t>
            </a:r>
            <a:r>
              <a:rPr lang="ru-RU" dirty="0" smtClean="0">
                <a:solidFill>
                  <a:srgbClr val="002060"/>
                </a:solidFill>
              </a:rPr>
              <a:t>заданий</a:t>
            </a: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Штырек </a:t>
            </a:r>
            <a:r>
              <a:rPr lang="ru-RU" dirty="0">
                <a:solidFill>
                  <a:srgbClr val="002060"/>
                </a:solidFill>
              </a:rPr>
              <a:t>для нанизывания «слоев» торта</a:t>
            </a:r>
            <a:endParaRPr lang="ru-RU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ru-RU" dirty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157719"/>
            <a:ext cx="662473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МАТЕРИАЛЫ</a:t>
            </a:r>
            <a:endParaRPr lang="ru-RU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38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705902" y="3593049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	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586502861"/>
              </p:ext>
            </p:extLst>
          </p:nvPr>
        </p:nvGraphicFramePr>
        <p:xfrm>
          <a:off x="827584" y="764704"/>
          <a:ext cx="7920880" cy="5808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071216" y="188640"/>
            <a:ext cx="5190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В НАБОР ВХОДИТ 50 КАРТОЧЕК</a:t>
            </a:r>
          </a:p>
        </p:txBody>
      </p:sp>
    </p:spTree>
    <p:extLst>
      <p:ext uri="{BB962C8B-B14F-4D97-AF65-F5344CB8AC3E}">
        <p14:creationId xmlns:p14="http://schemas.microsoft.com/office/powerpoint/2010/main" val="416322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https://www.pngkey.com/png/full/766-7665386_hand-painted-cartoon-daily-necessities-slippers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080" y="5584071"/>
            <a:ext cx="1596144" cy="112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s://www.pngkey.com/png/full/766-7665386_hand-painted-cartoon-daily-necessities-slippers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728923"/>
            <a:ext cx="1596144" cy="112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77415" y="410618"/>
            <a:ext cx="7801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	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945054"/>
              </p:ext>
            </p:extLst>
          </p:nvPr>
        </p:nvGraphicFramePr>
        <p:xfrm>
          <a:off x="804198" y="595284"/>
          <a:ext cx="7178961" cy="5368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89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ttps://www.pngkey.com/png/full/766-7665386_hand-painted-cartoon-daily-necessities-slippers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20" y="4653136"/>
            <a:ext cx="1596144" cy="112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s://www.pngkey.com/png/full/766-7665386_hand-painted-cartoon-daily-necessities-slippers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080" y="5584071"/>
            <a:ext cx="1596144" cy="112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s://www.pngkey.com/png/full/766-7665386_hand-painted-cartoon-daily-necessities-slippers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728923"/>
            <a:ext cx="1596144" cy="112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059492"/>
              </p:ext>
            </p:extLst>
          </p:nvPr>
        </p:nvGraphicFramePr>
        <p:xfrm>
          <a:off x="541220" y="901165"/>
          <a:ext cx="8064896" cy="5760720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1671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977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36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Название игры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Times New Roman"/>
                      </a:endParaRPr>
                    </a:p>
                  </a:txBody>
                  <a:tcPr marL="51250" marR="512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«Построй фразу»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Times New Roman"/>
                      </a:endParaRPr>
                    </a:p>
                  </a:txBody>
                  <a:tcPr marL="51250" marR="5125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0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Задача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способствовать формированию  </a:t>
                      </a:r>
                      <a:r>
                        <a:rPr lang="ru-RU" sz="1400" dirty="0" err="1">
                          <a:effectLst/>
                          <a:latin typeface="Franklin Gothic Book" panose="020B0503020102020204" pitchFamily="34" charset="0"/>
                        </a:rPr>
                        <a:t>звукослоговой</a:t>
                      </a: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 структуры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27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Материал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карточки с изображением шести игрушек: кошка, мишка, петух, заяц, поросенок, кукла; карточки с изображением уже доступных пониманию детей и часто употребляемых глаголов, обозначающих следующие действия: идет, бежит, сидит, спит, едет,  плывет, летит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46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Franklin Gothic Book" panose="020B0503020102020204" pitchFamily="34" charset="0"/>
                        </a:rPr>
                        <a:t>Ход игры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Сначала предложите ребенку найти пару тапочку по цветовому сходству и узору.  Далее вставьте в кармашек одного тапочка карточку с изображением кошки (мишки, петуха, зайца, поросенка, куклы), спросите,  кого он видит. Скажите, что «Миша сейчас пойдет!». Для  этого ребенку нужно найти  подходящую карточку с изображением действия «идет», назвать его и вставить в кармашек тапочка. После глагола «идет» в том же порядке отрабатывается следующий - «бежит» и т.д.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709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Franklin Gothic Book" panose="020B0503020102020204" pitchFamily="34" charset="0"/>
                        </a:rPr>
                        <a:t>Название игры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Times New Roman"/>
                      </a:endParaRPr>
                    </a:p>
                  </a:txBody>
                  <a:tcPr marL="51250" marR="512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«Найди пару цифре»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70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Franklin Gothic Book" panose="020B0503020102020204" pitchFamily="34" charset="0"/>
                        </a:rPr>
                        <a:t>Задача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учить соотносить число с цифрой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18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карточки с изображением цифр, карточки с изображением разного количества предметов.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546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Ход игры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Задача ребенка найти тапочек по цветовому сходству и узору.  После того, как ребенок найдет пару, вставьте в кармашек одного тапочка карточку с цифрой. Задача ребенка найти карточку с таким же количеством предметов.  </a:t>
                      </a:r>
                    </a:p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В конце игры ребенок объясняет свой выбор.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1250" marR="5125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546302" y="188640"/>
            <a:ext cx="22401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</a:rPr>
              <a:t>КАК ИГРАТЬ?</a:t>
            </a:r>
          </a:p>
        </p:txBody>
      </p:sp>
    </p:spTree>
    <p:extLst>
      <p:ext uri="{BB962C8B-B14F-4D97-AF65-F5344CB8AC3E}">
        <p14:creationId xmlns:p14="http://schemas.microsoft.com/office/powerpoint/2010/main" val="301288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https://www.pngkey.com/png/full/766-7665386_hand-painted-cartoon-daily-necessities-slippers-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715410"/>
            <a:ext cx="1596144" cy="112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s://www.pngkey.com/png/full/766-7665386_hand-painted-cartoon-daily-necessities-slippers-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129" y="5628025"/>
            <a:ext cx="1596144" cy="112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798301"/>
              </p:ext>
            </p:extLst>
          </p:nvPr>
        </p:nvGraphicFramePr>
        <p:xfrm>
          <a:off x="611560" y="258551"/>
          <a:ext cx="8013550" cy="6114379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1571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564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Название игры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Times New Roman"/>
                      </a:endParaRPr>
                    </a:p>
                  </a:txBody>
                  <a:tcPr marL="57355" marR="573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«Кто что ест»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Times New Roman"/>
                      </a:endParaRPr>
                    </a:p>
                  </a:txBody>
                  <a:tcPr marL="57355" marR="57355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3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Franklin Gothic Book" panose="020B0503020102020204" pitchFamily="34" charset="0"/>
                        </a:rPr>
                        <a:t>Задача</a:t>
                      </a:r>
                      <a:endParaRPr lang="ru-RU" sz="14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7355" marR="573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закреплять у ребенка первичные представления о том, какую пищу употребляют домашние и дикие животные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7355" marR="57355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3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Franklin Gothic Book" panose="020B0503020102020204" pitchFamily="34" charset="0"/>
                        </a:rPr>
                        <a:t>Материал</a:t>
                      </a:r>
                      <a:endParaRPr lang="ru-RU" sz="14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7355" marR="573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карточки с изображением домашних и диких животных, карточки с изображением пищи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7355" marR="5735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73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Franklin Gothic Book" panose="020B0503020102020204" pitchFamily="34" charset="0"/>
                        </a:rPr>
                        <a:t>Ход игры</a:t>
                      </a:r>
                      <a:endParaRPr lang="ru-RU" sz="14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7355" marR="5735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Вставьте в кармашек одного тапочка карточку с изображением дикого или домашнего животного, спросите ребенка,  кого он видит.  Далее  попросите  ребенка  покормить зверят, для  этого найдите  подходящую карточку с изображением любимой еды того или иного животного.  Объясните, что у каждого животного может быть любимой разная еда, не только та, что выбрана. Например, собака любит не только косточку, но и мясо.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Times New Roman"/>
                      </a:endParaRPr>
                    </a:p>
                  </a:txBody>
                  <a:tcPr marL="57355" marR="57355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4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Franklin Gothic Book" panose="020B0503020102020204" pitchFamily="34" charset="0"/>
                        </a:rPr>
                        <a:t>Название игры</a:t>
                      </a:r>
                      <a:endParaRPr lang="ru-RU" sz="1400">
                        <a:effectLst/>
                        <a:latin typeface="Franklin Gothic Book" panose="020B0503020102020204" pitchFamily="34" charset="0"/>
                        <a:ea typeface="Times New Roman"/>
                      </a:endParaRPr>
                    </a:p>
                  </a:txBody>
                  <a:tcPr marL="57355" marR="573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«Кто где живет»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Times New Roman"/>
                      </a:endParaRPr>
                    </a:p>
                  </a:txBody>
                  <a:tcPr marL="57355" marR="57355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3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Franklin Gothic Book" panose="020B0503020102020204" pitchFamily="34" charset="0"/>
                        </a:rPr>
                        <a:t>Задача</a:t>
                      </a:r>
                      <a:endParaRPr lang="ru-RU" sz="14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7355" marR="573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систематизировать представления ребенка о внешнем виде, образе жизни и жилищах обитателей природы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7355" marR="57355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3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Franklin Gothic Book" panose="020B0503020102020204" pitchFamily="34" charset="0"/>
                        </a:rPr>
                        <a:t>Материал</a:t>
                      </a:r>
                      <a:endParaRPr lang="ru-RU" sz="14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7355" marR="5735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карточки с изображением домашних и диких животных, карточки с изображением жилищ обитателей природы.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7355" marR="57355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04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Ход игры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7355" marR="57355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Вставьте в кармашек одного тапочка карточку с изображением дикого или домашнего животного, насекомого, рыбы и т.д.,  спросите ребенка,  кого он видит. Скажите, что это животное  потерялось и не может найти свой  дом. Ему  нужна помощь. Поможем? </a:t>
                      </a: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Franklin Gothic Book" panose="020B0503020102020204" pitchFamily="34" charset="0"/>
                        </a:rPr>
                        <a:t>Для  этого ребенку нужно найти  подходящую карточку с изображением жилища животного, назвать его и поселить.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57355" marR="57355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486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739</TotalTime>
  <Words>822</Words>
  <Application>Microsoft Office PowerPoint</Application>
  <PresentationFormat>Экран (4:3)</PresentationFormat>
  <Paragraphs>79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Franklin Gothic Book</vt:lpstr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User-Org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Капелька</cp:lastModifiedBy>
  <cp:revision>45</cp:revision>
  <dcterms:created xsi:type="dcterms:W3CDTF">2020-09-30T06:44:19Z</dcterms:created>
  <dcterms:modified xsi:type="dcterms:W3CDTF">2021-10-12T11:01:08Z</dcterms:modified>
</cp:coreProperties>
</file>