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75" r:id="rId2"/>
    <p:sldId id="256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57" r:id="rId14"/>
    <p:sldId id="259" r:id="rId15"/>
    <p:sldId id="260" r:id="rId16"/>
    <p:sldId id="261" r:id="rId17"/>
    <p:sldId id="262" r:id="rId18"/>
    <p:sldId id="27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7E7FE3-C3AB-4451-A061-EDFA36BA9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70057-6CFF-4D1D-80B6-0327ADF759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7A326-1235-41E7-BB01-4511B9FA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56399E-C2B8-4121-8E45-880B6BF9E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747A32-49CA-4363-A734-9253A17C2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022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BE81F2-63D9-4DF3-8684-E551BCB7C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E45924-F873-4D1F-98B3-496ACABF60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37A048-7912-4CE3-A69B-E8FDCDF4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734639-FEE3-4AC7-B4A9-F40D3D87E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5CDCB3-AF56-407F-8DF3-C15E9FDE3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491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A36AC14-C001-428D-8EB2-7BADDB72F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4E576F-DEF9-41B9-B501-150B839433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3582CE-02D4-4A96-9A45-EA0304EAB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8E722E-8215-4B1D-B0DE-16840CC46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2DCED8-7A20-46CB-8CAF-34AB9372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88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6FA36-E35C-454F-ACDD-2CD1790AA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BE34C0-8F75-4736-9EE2-29E711097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192434-0B1B-42AA-9C71-7BE3469E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F4B656-9AB7-46BF-8D04-F6AF2BC82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3E8445-1262-4F7C-B4F3-441C60A4E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49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05AD0-DFBC-4E00-AEBE-E088E3865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750ACD-8770-4E7F-B018-710FA4F7D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006C0A-F7C3-4BB2-8638-05C60897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B2792E-A15F-42A8-BF4D-0C02881C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FEBE66-77BE-4DB9-9231-06D16F65F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94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AF7E6-85A3-4208-99F3-220AFBC4D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C9E7F9-9CC5-47D9-A7AE-25FC03590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C53581-EF41-4CEF-9CA9-A775ABFAC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029DBD-5F59-4300-8FCF-CEB07254B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39193B-4E0D-46E0-97DB-09917222E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4796D6-CEA9-4325-BD4C-76B53704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48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C113E-1EE6-4AD0-BBDF-02160145D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7A948C-9FCD-4CC6-A9F4-408742C13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0EDBFF-AA4B-40F6-AB62-CAE5CC351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E9BB9D-F7D5-4F24-9197-642ECCB5B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97EA6A0-DD52-4BE7-A549-420F2F6B7A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182666-043C-4199-BA54-211590DF9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5ECEA16-70AC-48C4-B489-8E09A6037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70BDA3-5792-4808-A748-6AA098D5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50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D97AB-AC92-41B5-B95B-B8679544F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4AD913-5F78-408B-9212-998E0899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B24E02A-760D-411B-9955-DD60213A4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1AA85C1-C9E0-437A-84BA-43084ED9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8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239E2D3-BFA8-4DF5-B3C6-E0E93F9E9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4464CFA-7A3B-41ED-AEF9-3B0D1D8EE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283D59-4F62-43EF-9890-08DFA2E5B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316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67DD9-AB3C-4FDC-A328-436E127E7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59725C-FECC-4F6A-8909-84F4CEF59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D7B15F-6099-4858-B26E-5F278E56F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F2D929-9D26-4F37-BD0A-917D8A2AD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95EAD4-B65F-4441-98AA-DF64A1CA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5D20E7-5FE9-41CE-BEE5-6C54B511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886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365A1-2B6F-4A05-BA8B-AE5F2C0EC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2F01A5C-AD18-47D4-BC22-BA53C6C5C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0EF99A-756A-411B-BFCF-74D088412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FD4C01-97FA-48E0-A33E-187E605A2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E473C0-A212-4D51-922F-44002E7DC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A677D0-5372-471B-81D0-57720180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981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E0EBC8-93F4-454F-AE10-B2BD6D5FE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C85DD2-7104-4E8A-B7A5-2BF44D68E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35CF8B-BC11-4FD3-AB5B-42821AE50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B0BF-DFCE-4959-B0EB-2A1C78F111DA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D704F3-CB4E-4A62-9C7F-92BBD27A6A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A572AC-DA21-4392-AE4E-B62F93D5F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44336-0942-44AE-9D5E-D215662F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1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04F0D6B-5386-4AB7-8F27-95D041143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12168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67661" y="2298322"/>
            <a:ext cx="71386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Моторное планирование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и игры, направленные на его развитие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06529" y="605591"/>
            <a:ext cx="5270930" cy="3843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комбинированного вида «Капелька»  </a:t>
            </a:r>
            <a:endParaRPr lang="ru-RU" dirty="0">
              <a:solidFill>
                <a:srgbClr val="002060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95771" y="4683935"/>
            <a:ext cx="3632148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– логопед: А.Р. Мастерова</a:t>
            </a:r>
            <a:endParaRPr lang="ru-RU" dirty="0">
              <a:solidFill>
                <a:srgbClr val="002060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1C3120-A5CC-4A36-84FB-9F08724E0C75}"/>
              </a:ext>
            </a:extLst>
          </p:cNvPr>
          <p:cNvSpPr/>
          <p:nvPr/>
        </p:nvSpPr>
        <p:spPr>
          <a:xfrm>
            <a:off x="5479400" y="5770967"/>
            <a:ext cx="2594044" cy="3843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2021-2022 учебный год</a:t>
            </a:r>
            <a:endParaRPr lang="ru-RU" dirty="0">
              <a:solidFill>
                <a:srgbClr val="002060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23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pinimg.com/736x/2f/d5/ce/2fd5ce7c957715d76b3c47677db4b03a--eps-cours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316" y="155045"/>
            <a:ext cx="9462909" cy="5322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58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i.pinimg.com/564x/6c/f6/1b/6cf61b8b9de7ba731eccd767a80602f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9"/>
          <a:stretch/>
        </p:blipFill>
        <p:spPr bwMode="auto">
          <a:xfrm>
            <a:off x="1376624" y="18150"/>
            <a:ext cx="9125863" cy="6821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06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s://i.pinimg.com/564x/e8/41/de/e841deb7e9157f6fd03e81709bb9249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2" b="10124"/>
          <a:stretch/>
        </p:blipFill>
        <p:spPr bwMode="auto">
          <a:xfrm>
            <a:off x="1655220" y="102995"/>
            <a:ext cx="8525518" cy="6652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800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33F154F5-641E-47CE-B135-E548CA52C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12168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8898" y="833875"/>
            <a:ext cx="11287225" cy="371927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Придумывая полосу препятствий, стараемся соблюдать несколько правил: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F0F0D0-0B80-486F-BA1E-5B03D3EB28C8}"/>
              </a:ext>
            </a:extLst>
          </p:cNvPr>
          <p:cNvSpPr/>
          <p:nvPr/>
        </p:nvSpPr>
        <p:spPr>
          <a:xfrm>
            <a:off x="976364" y="1305341"/>
            <a:ext cx="1023927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Количество</a:t>
            </a: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 препятствий для детей до 3 лет – 3-4; ближе к 6-7 годам можно организовать 5-7 препятствий.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Отмечаем </a:t>
            </a: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начало</a:t>
            </a: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 полосы препятствий листом бумаги, наклейкой, игрушкой или чем-то другим.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Придумываем </a:t>
            </a: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сигнал</a:t>
            </a: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, которым ребенок будет показывать, что он закончил проходить полосу препятствий. Например, прокричать ура, похлопать в ладоши или позвонить в колокольчик. Так у ребенка будет формироваться представление о цели, которую нужно достичь, проходя полосу препятствий.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Придумываем игровой </a:t>
            </a: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сюжет</a:t>
            </a: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: помочь мышке добраться до домика, помочь зайчику убежать от волка, спасти принцессу и так далее.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Хвалим</a:t>
            </a: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 ребенка за каждый пройденный этап.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Вначале показываем </a:t>
            </a: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или объясняем ребенку (с 5 лет), как пройти полосу препятствий. В первый раз можно пройти полосу препятствий </a:t>
            </a: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вместе</a:t>
            </a: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 с ребенком. Потом разрешаем ему пройти полосу препятствий </a:t>
            </a: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самостоятельно</a:t>
            </a:r>
            <a:r>
              <a:rPr lang="ru-RU" sz="20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, если нужно – приходим на помощь.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Не оставляем ребенка без присмотра.</a:t>
            </a:r>
            <a:endParaRPr lang="ru-RU" sz="2000" i="1" dirty="0">
              <a:solidFill>
                <a:srgbClr val="FF0000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20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EAE1E76-84E3-4091-A12C-2F7841BD5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12168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753" y="713296"/>
            <a:ext cx="11287225" cy="69083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Для сооружения полосы препятствий необходимы: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14884" y="1536174"/>
            <a:ext cx="8932984" cy="378565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подушки и валики;</a:t>
            </a:r>
          </a:p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стол, стулья, табуретки;</a:t>
            </a:r>
          </a:p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гимнастическая палка, обруч;</a:t>
            </a:r>
          </a:p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детская палатка;</a:t>
            </a:r>
          </a:p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коробки крупного и среднего размеров;</a:t>
            </a:r>
          </a:p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ленты;</a:t>
            </a:r>
          </a:p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надувной круг;</a:t>
            </a:r>
          </a:p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напольный мягкий коврик;</a:t>
            </a:r>
          </a:p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крупный конструктор;</a:t>
            </a:r>
          </a:p>
          <a:p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мягкие игрушки крупного и среднего размеров и многое другое.</a:t>
            </a:r>
            <a:endParaRPr lang="ru-RU" i="1" dirty="0">
              <a:solidFill>
                <a:srgbClr val="00206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409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25B175C0-80AF-4892-8052-4E7DEA332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12168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8947" y="750846"/>
            <a:ext cx="11287225" cy="452313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Задания со стулом или табуреткой:</a:t>
            </a:r>
            <a:endParaRPr lang="ru-RU" dirty="0">
              <a:solidFill>
                <a:srgbClr val="FF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8854" y="1210564"/>
            <a:ext cx="10115977" cy="378565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залезть на стул и слезть или спрыгнуть с него;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пролезть под стулом;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обойти стул;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i="1" dirty="0" err="1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пропрыгать</a:t>
            </a: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 вокруг стула на одной или двух ногах;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пройти между двумя рядами стульев;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перенести стул с одного места на другое;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прокатить под стулом мячик или машинку;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пройти по верху нескольких рядом стоящих табуреток (табуретки могут стоять рядом друг с другом или на некотором расстоянии друг от друга) и так далее.</a:t>
            </a:r>
            <a:endParaRPr lang="ru-RU" i="1" dirty="0">
              <a:solidFill>
                <a:srgbClr val="00206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456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10681845-5C5C-4E50-B306-A07A5B325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12168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6651" y="799178"/>
            <a:ext cx="11287225" cy="69083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Коробки или тазы можно использовать совершенно по-разному: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09575" y="1490008"/>
            <a:ext cx="10525774" cy="193899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</a:rPr>
              <a:t>на них можно сесть и покрутиться вокруг себя;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</a:rPr>
              <a:t>в них можно наступать;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</a:rPr>
              <a:t>из них можно сделать цепочку, и перешагивать из одной коробки в другую (лучше скрепить коробки между собой скотчем);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2060"/>
                </a:solidFill>
                <a:latin typeface="Franklin Gothic Book" panose="020B0503020102020204" pitchFamily="34" charset="0"/>
              </a:rPr>
              <a:t>в них можно кидать мячики или кубики.</a:t>
            </a:r>
          </a:p>
        </p:txBody>
      </p:sp>
    </p:spTree>
    <p:extLst>
      <p:ext uri="{BB962C8B-B14F-4D97-AF65-F5344CB8AC3E}">
        <p14:creationId xmlns:p14="http://schemas.microsoft.com/office/powerpoint/2010/main" val="2886987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8DDCDBA7-12D8-4EA3-882B-8152FCB8C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12168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7073" y="773723"/>
            <a:ext cx="11139002" cy="42943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Усложняем прохождение полосы препятствий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35464" y="1595044"/>
            <a:ext cx="10189028" cy="255454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Если ребенок освоил все препятствия в придуманной вами полосе, попробуйте немного </a:t>
            </a:r>
            <a:r>
              <a:rPr lang="ru-RU" sz="2000" dirty="0">
                <a:solidFill>
                  <a:srgbClr val="FF0000"/>
                </a:solidFill>
                <a:latin typeface="Franklin Gothic Book" panose="020B0503020102020204" pitchFamily="34" charset="0"/>
              </a:rPr>
              <a:t>усложнить</a:t>
            </a:r>
            <a:r>
              <a:rPr lang="ru-RU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 задание: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проходить полосу препятствий в обуви заведомо большего размера;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проходить полосу препятствий по двое, трое и так далее, держась друг за друга;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проходить полосу препятствий вместе с мягкой игрушкой или каким-то другим предметом, держа его в одной или обеих руках или бросая вперед через препятствия;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проходить прямые участки полосы препятствий с мешочком с солью на голове;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проходить полосу препятствий, везя машинку на веревочке, или на машинке-каталке.</a:t>
            </a:r>
            <a:endParaRPr lang="ru-RU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067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04F0D6B-5386-4AB7-8F27-95D041143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12168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67661" y="2298322"/>
            <a:ext cx="71386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Моторное планирование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и игры, направленные на его развитие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06529" y="605591"/>
            <a:ext cx="5270930" cy="3843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комбинированного вида «Капелька»  </a:t>
            </a:r>
            <a:endParaRPr lang="ru-RU" dirty="0">
              <a:solidFill>
                <a:srgbClr val="002060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95771" y="4683935"/>
            <a:ext cx="3632148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– логопед: А.Р. Мастерова</a:t>
            </a:r>
            <a:endParaRPr lang="ru-RU" dirty="0">
              <a:solidFill>
                <a:srgbClr val="002060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1C3120-A5CC-4A36-84FB-9F08724E0C75}"/>
              </a:ext>
            </a:extLst>
          </p:cNvPr>
          <p:cNvSpPr/>
          <p:nvPr/>
        </p:nvSpPr>
        <p:spPr>
          <a:xfrm>
            <a:off x="5479400" y="5770967"/>
            <a:ext cx="2594044" cy="3843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2021-2022 учебный год</a:t>
            </a:r>
            <a:endParaRPr lang="ru-RU" dirty="0">
              <a:solidFill>
                <a:srgbClr val="002060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91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7445467-C2F6-4C6D-8016-D75CC1196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0"/>
            <a:ext cx="12168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5270" y="710538"/>
            <a:ext cx="10029930" cy="47516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Для создания </a:t>
            </a:r>
            <a:r>
              <a:rPr lang="ru-RU" b="1" dirty="0">
                <a:solidFill>
                  <a:srgbClr val="00206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полосы препятствий</a:t>
            </a: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 нам понадобится: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58F51D-529D-4870-BCF9-3885FF89CF25}"/>
              </a:ext>
            </a:extLst>
          </p:cNvPr>
          <p:cNvSpPr/>
          <p:nvPr/>
        </p:nvSpPr>
        <p:spPr>
          <a:xfrm>
            <a:off x="1621133" y="1394099"/>
            <a:ext cx="96129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свободное место;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предметы, которые можно тем или иным способом преодолеть физически (пройти по ним, перешагнуть, перепрыгнуть, обойти);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и, конечно, фантазия.</a:t>
            </a:r>
            <a:endParaRPr lang="ru-RU" dirty="0">
              <a:solidFill>
                <a:srgbClr val="00206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007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52FE9EB-51E9-4926-B7F0-8AE960848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12168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1317" y="862961"/>
            <a:ext cx="10353997" cy="805066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i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Для того чтобы вы могли организовывать самые разные полосы препятствий, и они соответствовали потребностям ребенка, давайте посмотрим, что можно тренировать:</a:t>
            </a:r>
          </a:p>
          <a:p>
            <a:pPr algn="just"/>
            <a:endParaRPr lang="ru-RU" sz="20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96614" y="1794527"/>
            <a:ext cx="9135622" cy="341632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перешагивать через препятствия;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перепрыгивать через препятствия;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обходить препятствия;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идти по линии — прямой или извилистой;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идти по линии боком или спиной вперед;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идти след в след;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прыгать на месте;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прыгать вперед, назад, влево и вправо;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прыгать вдоль линии;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прыгать на двух ногах, на одной ноге;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забираться;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карабкаться;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спускаться;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спрыгивать с препятствия;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останавливаться у препятствия во время бега;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ползать;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висеть;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наклоняться,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и это еще не полный перечень!</a:t>
            </a:r>
          </a:p>
        </p:txBody>
      </p:sp>
    </p:spTree>
    <p:extLst>
      <p:ext uri="{BB962C8B-B14F-4D97-AF65-F5344CB8AC3E}">
        <p14:creationId xmlns:p14="http://schemas.microsoft.com/office/powerpoint/2010/main" val="321498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s.by.prom.st/94385341_w640_h640_sportivnyj-modul-krokod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065" y="287866"/>
            <a:ext cx="7318375" cy="548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470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virastaika71.ru/upload/iblock/487/48762130fbe457979ac9e632c7443ab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299" y="838201"/>
            <a:ext cx="7680325" cy="576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403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rkutsk.shwedstenki.ru/netcat_files/multifile/12964/3099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7"/>
          <a:stretch/>
        </p:blipFill>
        <p:spPr bwMode="auto">
          <a:xfrm>
            <a:off x="2154766" y="0"/>
            <a:ext cx="7585075" cy="5452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232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lisava.ru/sites/default/files/20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11"/>
          <a:stretch/>
        </p:blipFill>
        <p:spPr bwMode="auto">
          <a:xfrm>
            <a:off x="1640776" y="367770"/>
            <a:ext cx="8687499" cy="488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597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good-max.ru/image/cache/catalog/01new/romana/007/d10ae2db8019fa97676fb7932130bad8-800x8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3" t="-500" r="1043" b="29750"/>
          <a:stretch/>
        </p:blipFill>
        <p:spPr bwMode="auto">
          <a:xfrm>
            <a:off x="1426633" y="150283"/>
            <a:ext cx="9128125" cy="539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324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good-max.ru/image/cache/catalog/01new/romana/007/b159a1ab01b9c98df3df65a7d39b9ae9-800x8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b="19750"/>
          <a:stretch/>
        </p:blipFill>
        <p:spPr bwMode="auto">
          <a:xfrm>
            <a:off x="1655233" y="179917"/>
            <a:ext cx="8861425" cy="5383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0614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420</Words>
  <Application>Microsoft Office PowerPoint</Application>
  <PresentationFormat>Широкоэкранный</PresentationFormat>
  <Paragraphs>74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Franklin Gothic Book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Капелька</dc:creator>
  <cp:lastModifiedBy>Пользователь</cp:lastModifiedBy>
  <cp:revision>14</cp:revision>
  <dcterms:created xsi:type="dcterms:W3CDTF">2022-02-24T06:32:46Z</dcterms:created>
  <dcterms:modified xsi:type="dcterms:W3CDTF">2022-03-01T10:55:11Z</dcterms:modified>
</cp:coreProperties>
</file>