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0" r:id="rId3"/>
    <p:sldId id="256" r:id="rId4"/>
    <p:sldId id="257" r:id="rId5"/>
    <p:sldId id="258" r:id="rId6"/>
    <p:sldId id="259" r:id="rId7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2292" y="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5B89A-EE2E-480B-8B1B-817745BD7BB2}" type="datetimeFigureOut">
              <a:rPr lang="ru-RU" smtClean="0"/>
              <a:t>31.10.2023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0A5D1-F195-41F7-8228-228DC05FC7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081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5B89A-EE2E-480B-8B1B-817745BD7BB2}" type="datetimeFigureOut">
              <a:rPr lang="ru-RU" smtClean="0"/>
              <a:t>31.10.2023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0A5D1-F195-41F7-8228-228DC05FC7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5084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5B89A-EE2E-480B-8B1B-817745BD7BB2}" type="datetimeFigureOut">
              <a:rPr lang="ru-RU" smtClean="0"/>
              <a:t>31.10.2023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0A5D1-F195-41F7-8228-228DC05FC7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596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5B89A-EE2E-480B-8B1B-817745BD7BB2}" type="datetimeFigureOut">
              <a:rPr lang="ru-RU" smtClean="0"/>
              <a:t>31.10.2023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0A5D1-F195-41F7-8228-228DC05FC7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904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5B89A-EE2E-480B-8B1B-817745BD7BB2}" type="datetimeFigureOut">
              <a:rPr lang="ru-RU" smtClean="0"/>
              <a:t>31.10.2023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0A5D1-F195-41F7-8228-228DC05FC7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9409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5B89A-EE2E-480B-8B1B-817745BD7BB2}" type="datetimeFigureOut">
              <a:rPr lang="ru-RU" smtClean="0"/>
              <a:t>31.10.2023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0A5D1-F195-41F7-8228-228DC05FC7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879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5B89A-EE2E-480B-8B1B-817745BD7BB2}" type="datetimeFigureOut">
              <a:rPr lang="ru-RU" smtClean="0"/>
              <a:t>31.10.2023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0A5D1-F195-41F7-8228-228DC05FC7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5078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5B89A-EE2E-480B-8B1B-817745BD7BB2}" type="datetimeFigureOut">
              <a:rPr lang="ru-RU" smtClean="0"/>
              <a:t>31.10.2023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0A5D1-F195-41F7-8228-228DC05FC7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0892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5B89A-EE2E-480B-8B1B-817745BD7BB2}" type="datetimeFigureOut">
              <a:rPr lang="ru-RU" smtClean="0"/>
              <a:t>31.10.2023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0A5D1-F195-41F7-8228-228DC05FC7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1253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5B89A-EE2E-480B-8B1B-817745BD7BB2}" type="datetimeFigureOut">
              <a:rPr lang="ru-RU" smtClean="0"/>
              <a:t>31.10.2023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0A5D1-F195-41F7-8228-228DC05FC7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7594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5B89A-EE2E-480B-8B1B-817745BD7BB2}" type="datetimeFigureOut">
              <a:rPr lang="ru-RU" smtClean="0"/>
              <a:t>31.10.2023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0A5D1-F195-41F7-8228-228DC05FC7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482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65B89A-EE2E-480B-8B1B-817745BD7BB2}" type="datetimeFigureOut">
              <a:rPr lang="ru-RU" smtClean="0"/>
              <a:t>31.10.2023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A0A5D1-F195-41F7-8228-228DC05FC7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698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20688" y="683568"/>
            <a:ext cx="5832648" cy="74481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dirty="0" smtClean="0"/>
          </a:p>
          <a:p>
            <a:pPr algn="ctr"/>
            <a:r>
              <a:rPr lang="ru-RU" sz="3200" b="1" dirty="0" smtClean="0"/>
              <a:t>Консультация </a:t>
            </a:r>
            <a:r>
              <a:rPr lang="ru-RU" sz="3200" b="1" dirty="0"/>
              <a:t>для </a:t>
            </a:r>
            <a:r>
              <a:rPr lang="ru-RU" sz="3200" b="1" dirty="0" smtClean="0"/>
              <a:t>   родителей</a:t>
            </a:r>
          </a:p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«</a:t>
            </a:r>
            <a:r>
              <a:rPr lang="ru-RU" sz="5400" b="1" dirty="0">
                <a:solidFill>
                  <a:srgbClr val="FF0000"/>
                </a:solidFill>
              </a:rPr>
              <a:t>Как одеть ребенка осенью</a:t>
            </a:r>
            <a:r>
              <a:rPr lang="ru-RU" sz="5400" b="1" dirty="0" smtClean="0">
                <a:solidFill>
                  <a:srgbClr val="FF0000"/>
                </a:solidFill>
              </a:rPr>
              <a:t>?»</a:t>
            </a:r>
          </a:p>
          <a:p>
            <a:pPr algn="ctr"/>
            <a:endParaRPr lang="ru-RU" sz="5400" b="1" dirty="0">
              <a:solidFill>
                <a:srgbClr val="FF0000"/>
              </a:solidFill>
            </a:endParaRPr>
          </a:p>
          <a:p>
            <a:pPr algn="ctr"/>
            <a:endParaRPr lang="ru-RU" sz="5400" b="1" dirty="0" smtClean="0">
              <a:solidFill>
                <a:srgbClr val="FF0000"/>
              </a:solidFill>
            </a:endParaRPr>
          </a:p>
          <a:p>
            <a:pPr algn="r"/>
            <a:endParaRPr lang="ru-RU" b="1" dirty="0" smtClean="0"/>
          </a:p>
          <a:p>
            <a:pPr algn="r"/>
            <a:endParaRPr lang="ru-RU" b="1" dirty="0"/>
          </a:p>
          <a:p>
            <a:pPr algn="r"/>
            <a:endParaRPr lang="ru-RU" b="1" dirty="0" smtClean="0"/>
          </a:p>
          <a:p>
            <a:pPr algn="r"/>
            <a:endParaRPr lang="ru-RU" b="1" dirty="0"/>
          </a:p>
          <a:p>
            <a:pPr algn="r"/>
            <a:endParaRPr lang="ru-RU" b="1" dirty="0" smtClean="0"/>
          </a:p>
          <a:p>
            <a:pPr algn="r"/>
            <a:endParaRPr lang="ru-RU" b="1" dirty="0"/>
          </a:p>
          <a:p>
            <a:pPr algn="r"/>
            <a:endParaRPr lang="ru-RU" b="1" dirty="0" smtClean="0"/>
          </a:p>
          <a:p>
            <a:pPr algn="r"/>
            <a:endParaRPr lang="ru-RU" b="1" dirty="0" smtClean="0"/>
          </a:p>
          <a:p>
            <a:pPr algn="r"/>
            <a:r>
              <a:rPr lang="ru-RU" b="1" dirty="0" smtClean="0"/>
              <a:t>Подготовила: Маслова Л.А. – воспитатель </a:t>
            </a:r>
          </a:p>
          <a:p>
            <a:pPr algn="r"/>
            <a:r>
              <a:rPr lang="ru-RU" b="1" dirty="0" smtClean="0"/>
              <a:t>детского сада №103 </a:t>
            </a:r>
          </a:p>
          <a:p>
            <a:pPr algn="r"/>
            <a:r>
              <a:rPr lang="ru-RU" b="1" dirty="0" smtClean="0"/>
              <a:t>ОАО «РЖД» г.Лиски</a:t>
            </a: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799" y="3491880"/>
            <a:ext cx="3816425" cy="3269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805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8670" y="539552"/>
            <a:ext cx="5886654" cy="82791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00" dirty="0" smtClean="0"/>
              <a:t>Детство </a:t>
            </a:r>
            <a:r>
              <a:rPr lang="ru-RU" sz="1900" dirty="0"/>
              <a:t>– это неповторимое и волшебное время, и в нем нет ни пасмурных дней, ни пронзительных ветров, ни холодного дождя. Для ребенка нет преград в виде осенней слякоти - его тянет на улицу, где он любит играть в любое время года и при любой погоде. Для нас же, для взрослых, осень ассоциируется с промокшими ногами, сопливым носом и горячим лбом. Но давайте радоваться жизни вместе с детьми, ведь, как пелось в известной песне: «у природы нет плохой погоды!» А чтобы вы были спокойны - мы вам расскажем, как одеть ребенка осенью, чтобы он не подхватил простуду и, не дай Бог, не заболел.</a:t>
            </a:r>
          </a:p>
          <a:p>
            <a:r>
              <a:rPr lang="ru-RU" sz="1900" dirty="0"/>
              <a:t>Осенью нужно тщательно готовиться к походу в детский сад: продумать, как одеть ребенка и что взять с собой.</a:t>
            </a:r>
          </a:p>
          <a:p>
            <a:r>
              <a:rPr lang="ru-RU" sz="1900" dirty="0"/>
              <a:t>Правильная одежда легко и быстро снимается и одевается, что позволяет развивать самостоятельность и повышает самооценку ребенка, не содержит сложных застежек и шнурков, а также соответствует погодным условиям, росту и размеру.</a:t>
            </a:r>
          </a:p>
          <a:p>
            <a:r>
              <a:rPr lang="ru-RU" sz="1900" dirty="0"/>
              <a:t>Одежда не должна плотно облегать тело (за исключением майки, водолазки). Во-первых, небольшая воздушная прослойка между тканью и кожей хорошо сохраняет тепло. Во-вторых, слишком тесные вещи сковывают движения ребенка и ухудшают кровообращение. Поэтому следите, чтобы брюки не сидели слишком плотно на бедрах, а свитера не жали под мышками.</a:t>
            </a:r>
          </a:p>
        </p:txBody>
      </p:sp>
    </p:spTree>
    <p:extLst>
      <p:ext uri="{BB962C8B-B14F-4D97-AF65-F5344CB8AC3E}">
        <p14:creationId xmlns:p14="http://schemas.microsoft.com/office/powerpoint/2010/main" val="3210390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04664" y="635561"/>
            <a:ext cx="5994666" cy="81253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Отдавайте предпочтение натуральным тканям. Хлопчатобумажные и шерстяные вещи теряют вид намного быстрее, чем синтетические. Однако у них есть важные преимущества: они сохраняют тепло тела и дают коже возможность дышать. В то же время синтетика создает парниковый эффект, влага скапливается на коже и не испаряется. Из-за этого малыш может легко подхватить насморк.</a:t>
            </a:r>
          </a:p>
          <a:p>
            <a:r>
              <a:rPr lang="ru-RU" dirty="0"/>
              <a:t>Одежда сверху должна быть трехслойной.</a:t>
            </a:r>
          </a:p>
          <a:p>
            <a:r>
              <a:rPr lang="ru-RU" b="1" dirty="0"/>
              <a:t>Первый слой </a:t>
            </a:r>
            <a:r>
              <a:rPr lang="ru-RU" dirty="0"/>
              <a:t>– майка, футболка.</a:t>
            </a:r>
          </a:p>
          <a:p>
            <a:r>
              <a:rPr lang="ru-RU" b="1" dirty="0"/>
              <a:t>Второй слой</a:t>
            </a:r>
            <a:r>
              <a:rPr lang="ru-RU" dirty="0"/>
              <a:t> – трикотажная кофточка и легкий свитер (для активного ребенка), шерстяной свитер (для малоподвижного). Отдавайте предпочтение трикотажным кофточкам, шерстяным свитерам, без пуговиц, кнопок и молний.</a:t>
            </a:r>
          </a:p>
          <a:p>
            <a:r>
              <a:rPr lang="ru-RU" dirty="0"/>
              <a:t>Брюки из непромокаемой ткани или плотные джинсы на подкладке защитят маленького путешественника от дождя и ветра. Лучше, чтобы брюки были с высокой талией или на лямках, так как дети часто приседают или наклоняются в процессе игры и часть спины (поясница) обнажается, что может привести к проблемам со здоровьем. Легкие непромокаемые штаны, надетые поверх обычных штанишек, дадут ребенку возможность свободно двигаться.</a:t>
            </a:r>
          </a:p>
          <a:p>
            <a:r>
              <a:rPr lang="ru-RU" b="1" dirty="0"/>
              <a:t>Третий слой </a:t>
            </a:r>
            <a:r>
              <a:rPr lang="ru-RU" dirty="0"/>
              <a:t>– куртка на подкладке из мягкого </a:t>
            </a:r>
            <a:r>
              <a:rPr lang="ru-RU" dirty="0" err="1"/>
              <a:t>флиса</a:t>
            </a:r>
            <a:r>
              <a:rPr lang="ru-RU" dirty="0"/>
              <a:t> сделает прогулку очень комфортной. Хороша осеняя куртка из плотного и непромокаемого материала, что обеспечит дополнительную воздушную подушку, а также защитит от ветра и влаги.</a:t>
            </a:r>
          </a:p>
        </p:txBody>
      </p:sp>
    </p:spTree>
    <p:extLst>
      <p:ext uri="{BB962C8B-B14F-4D97-AF65-F5344CB8AC3E}">
        <p14:creationId xmlns:p14="http://schemas.microsoft.com/office/powerpoint/2010/main" val="707815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8670" y="827585"/>
            <a:ext cx="5886654" cy="7402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00" dirty="0"/>
              <a:t>Шапочка должна соответствовать форме головы ребенка – прикрывать лоб, уши и затылок. В шапочке из плотной натуральной ткани дошколенку не будет жарко, но у нее должны быть завязки, чтобы не было проблем с открытыми ушами.</a:t>
            </a:r>
          </a:p>
          <a:p>
            <a:r>
              <a:rPr lang="ru-RU" sz="1900" dirty="0"/>
              <a:t>Врачи часто повторяют родителям: кутать ребенка вредно, но руки и ноги постоянно должны быть в тепле. Дело в том, что в конечностях очень развита сеть мельчайших подкожных сосудов – </a:t>
            </a:r>
            <a:r>
              <a:rPr lang="ru-RU" sz="1900" dirty="0" smtClean="0"/>
              <a:t>капилляров</a:t>
            </a:r>
            <a:r>
              <a:rPr lang="ru-RU" sz="1900" dirty="0"/>
              <a:t>, которые легко отдают тепло. Вследствие этого ступни и ладошки замерзают намного быстрее, чем другие части тела.</a:t>
            </a:r>
          </a:p>
          <a:p>
            <a:r>
              <a:rPr lang="ru-RU" sz="1900" dirty="0"/>
              <a:t>Поэтому важная часть осенней экипировки – обувь и варежки. Малыш никогда не промочит ноги, если вы правильно подберете обувь для сырой погоды. Не забудьте спросить у продавца, если ли у ботинок дополнительный защитный слой. Обратите внимание на верхнее покрытие. </a:t>
            </a:r>
            <a:r>
              <a:rPr lang="ru-RU" sz="1900" dirty="0" err="1"/>
              <a:t>Нубук</a:t>
            </a:r>
            <a:r>
              <a:rPr lang="ru-RU" sz="1900" dirty="0"/>
              <a:t> не подойдет. Натурная кожа с пропиткой – то, что нужно. Подошва должна быть </a:t>
            </a:r>
            <a:r>
              <a:rPr lang="ru-RU" sz="1900" dirty="0" smtClean="0"/>
              <a:t>утолщенной</a:t>
            </a:r>
            <a:r>
              <a:rPr lang="ru-RU" sz="1900" dirty="0"/>
              <a:t>, но гибкой. Проверьте ее при покупке – согните руками. Тогда она не потрескается и обеспечит стопе физиологическое положение. Отдайте предпочтение обуви на липучках, шнурки – </a:t>
            </a:r>
            <a:r>
              <a:rPr lang="ru-RU" sz="1900" dirty="0" smtClean="0"/>
              <a:t>травма опасны</a:t>
            </a:r>
            <a:r>
              <a:rPr lang="ru-RU" sz="1900" dirty="0"/>
              <a:t>, сложны и трудоемки в одевании, а молнии часто заедают и ломаются.</a:t>
            </a:r>
          </a:p>
        </p:txBody>
      </p:sp>
    </p:spTree>
    <p:extLst>
      <p:ext uri="{BB962C8B-B14F-4D97-AF65-F5344CB8AC3E}">
        <p14:creationId xmlns:p14="http://schemas.microsoft.com/office/powerpoint/2010/main" val="3105505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12676" y="731574"/>
            <a:ext cx="5886654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00" dirty="0"/>
              <a:t>Резиновые сапоги в дождливую погоду незаменимы, однако, у них есть один значительный минус. Хотя по лужам в таких сапожках можно топать, сколько душе угодно, нога в резине не дышит и сильно потеет, особенно, когда тепло. Поэтому, под резиновые сапоги нужно надевать носки с хорошей </a:t>
            </a:r>
            <a:r>
              <a:rPr lang="ru-RU" sz="1900" dirty="0" err="1" smtClean="0"/>
              <a:t>впитываемостью</a:t>
            </a:r>
            <a:r>
              <a:rPr lang="ru-RU" sz="1900" dirty="0"/>
              <a:t>, например, плотные носки из хлопка плюс шерстяные – в лужах вода далеко не теплая. А также они не фиксируют ногу, что </a:t>
            </a:r>
            <a:r>
              <a:rPr lang="ru-RU" sz="1900" dirty="0" smtClean="0"/>
              <a:t>травма опасно</a:t>
            </a:r>
            <a:r>
              <a:rPr lang="ru-RU" sz="1900" dirty="0"/>
              <a:t>.</a:t>
            </a:r>
          </a:p>
          <a:p>
            <a:r>
              <a:rPr lang="ru-RU" sz="1900" dirty="0"/>
              <a:t>Купите также однослойные варежки – перчатки сложны в одевании. И не забудьте прикрепить их к резинке или тесемке, чтобы они не потерялись, но так чтобы их легко можно вытащить и посушить (например, на липучке).</a:t>
            </a:r>
          </a:p>
          <a:p>
            <a:r>
              <a:rPr lang="ru-RU" sz="1900" dirty="0"/>
              <a:t>Если ребенок склонен к частым простудам, подумайте о манишке, которая пригодится в ветреную погоду.</a:t>
            </a:r>
          </a:p>
          <a:p>
            <a:r>
              <a:rPr lang="ru-RU" sz="1900" dirty="0"/>
              <a:t>Перед сборами в детский сад поинтересуйтесь прогнозом погоды. Одним из лучших решений в осенний морозец – многослойная одежда. Например, водолазка, свитер крупной вязки, а сверху – не очень теплая куртка. То же самое касается и ног: колготки (кальсоны), рейтузы и брюки греют лучше и мешают меньше, чем толстые ватные штаны или зимний комбинезон с утеплителем.</a:t>
            </a:r>
          </a:p>
        </p:txBody>
      </p:sp>
    </p:spTree>
    <p:extLst>
      <p:ext uri="{BB962C8B-B14F-4D97-AF65-F5344CB8AC3E}">
        <p14:creationId xmlns:p14="http://schemas.microsoft.com/office/powerpoint/2010/main" val="35319106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8670" y="635563"/>
            <a:ext cx="5994666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У осени для нас припасено три характерные погоды: тепло - дождливо, холодно - дождливо и просто холодно. Одеть ребенка слишком тепло − не выход. Это ничуть не менее опасно, чем одеть недостаточно: дети бегают, прыгают, потеют, а потом моментально замерзают на холоде. Чтобы не дать сырости проморозить дитя, нужно надеть под обычную одежду, плотно прилегающую футболку с длинным рукавом и колготы (мальчикам кальсоны). Верхняя одежда по-прежнему должна быть непромокаемой и не продуваемой.</a:t>
            </a:r>
          </a:p>
          <a:p>
            <a:r>
              <a:rPr lang="ru-RU" dirty="0"/>
              <a:t>Ребенку все равно, когда радоваться жизни: и летом, и зимой, и осенью малыши носятся и резвятся. Главное – обеспечить им комфорт для таких игр, не дав ни замерзнуть, ни промокнуть.</a:t>
            </a:r>
          </a:p>
          <a:p>
            <a:r>
              <a:rPr lang="ru-RU" dirty="0"/>
              <a:t>И самое главное помните, ежедневные прогулки очень важны для малыша, они укрепляют ребенка и способствуют хорошему развитию. А от того, как вы одели своего ребенка, зависит его настроение и самочувствие в течении дня. Сложная одежда забирает время от прогулки – умножьте 25 детей на минимум – 1 минута и получите в прогулке минус полчаса, а если два предмета одежды сложны в одевании, то это минус час свежего воздуха и игр. Также развивайте самостоятельность своих детей – никогда не делайте за них то, что они могут сделать сами.</a:t>
            </a:r>
          </a:p>
        </p:txBody>
      </p:sp>
    </p:spTree>
    <p:extLst>
      <p:ext uri="{BB962C8B-B14F-4D97-AF65-F5344CB8AC3E}">
        <p14:creationId xmlns:p14="http://schemas.microsoft.com/office/powerpoint/2010/main" val="28267130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1104</Words>
  <Application>Microsoft Office PowerPoint</Application>
  <PresentationFormat>Экран (4:3)</PresentationFormat>
  <Paragraphs>36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lena</dc:creator>
  <cp:lastModifiedBy>Солнышко</cp:lastModifiedBy>
  <cp:revision>7</cp:revision>
  <dcterms:created xsi:type="dcterms:W3CDTF">2020-10-18T18:05:40Z</dcterms:created>
  <dcterms:modified xsi:type="dcterms:W3CDTF">2023-10-31T11:46:50Z</dcterms:modified>
</cp:coreProperties>
</file>