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3" r:id="rId2"/>
    <p:sldId id="275" r:id="rId3"/>
    <p:sldId id="276" r:id="rId4"/>
    <p:sldId id="274" r:id="rId5"/>
    <p:sldId id="265" r:id="rId6"/>
    <p:sldId id="266" r:id="rId7"/>
    <p:sldId id="271" r:id="rId8"/>
    <p:sldId id="267" r:id="rId9"/>
    <p:sldId id="260" r:id="rId10"/>
    <p:sldId id="261" r:id="rId11"/>
    <p:sldId id="256" r:id="rId12"/>
    <p:sldId id="263" r:id="rId13"/>
    <p:sldId id="272" r:id="rId14"/>
    <p:sldId id="259" r:id="rId15"/>
    <p:sldId id="262" r:id="rId16"/>
    <p:sldId id="268" r:id="rId17"/>
    <p:sldId id="270" r:id="rId18"/>
    <p:sldId id="258" r:id="rId19"/>
    <p:sldId id="257" r:id="rId20"/>
    <p:sldId id="264" r:id="rId21"/>
    <p:sldId id="269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69" d="100"/>
          <a:sy n="69" d="100"/>
        </p:scale>
        <p:origin x="141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283E3E-FD5C-42EF-B11C-0D3A4AEE3BB7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олнышко\Desktop\proekt_dobrye_serdtsa.docx_image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9" y="4701130"/>
            <a:ext cx="2376264" cy="19385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07505" y="188640"/>
            <a:ext cx="9013762" cy="68941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Детский сад № 103 ОАО «РЖД»</a:t>
            </a:r>
          </a:p>
          <a:p>
            <a:pPr algn="ctr"/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Проект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Подготовительной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группы «Солнышко»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44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ВолонтЁром быть здорово</a:t>
            </a:r>
            <a:r>
              <a:rPr lang="ru-RU" sz="44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4400" b="1" cap="all" dirty="0" smtClean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000" b="1" cap="all" dirty="0" smtClean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000" b="1" cap="all" dirty="0" smtClean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</a:t>
            </a:r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</a:t>
            </a:r>
          </a:p>
          <a:p>
            <a:pPr algn="r"/>
            <a:r>
              <a:rPr lang="ru-RU" sz="2400" b="1" cap="all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А</a:t>
            </a:r>
            <a:r>
              <a:rPr lang="ru-RU" sz="2000" b="1" cap="all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втор:ВОСПИТАТЕЛЬ </a:t>
            </a:r>
            <a:r>
              <a:rPr lang="ru-RU" sz="2400" b="1" cap="all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ВКК</a:t>
            </a:r>
            <a:r>
              <a:rPr lang="ru-RU" sz="2000" b="1" cap="all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         </a:t>
            </a:r>
            <a:r>
              <a:rPr lang="ru-RU" sz="2400" b="1" cap="all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ru-RU" sz="2000" b="1" cap="all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аслова </a:t>
            </a:r>
            <a:r>
              <a:rPr lang="ru-RU" sz="24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</a:t>
            </a:r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юдмила </a:t>
            </a:r>
            <a:r>
              <a:rPr lang="ru-RU" sz="24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натольЕвна</a:t>
            </a:r>
            <a:endParaRPr lang="ru-RU" sz="2000" b="1" cap="all" dirty="0" smtClean="0">
              <a:ln w="9000" cmpd="sng">
                <a:solidFill>
                  <a:srgbClr val="FFFF0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2022-2023 </a:t>
            </a:r>
            <a:r>
              <a:rPr lang="ru-RU" sz="14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уч.г.</a:t>
            </a:r>
          </a:p>
          <a:p>
            <a:pPr algn="ctr"/>
            <a:endParaRPr lang="ru-RU" sz="2000" b="1" cap="all" dirty="0" smtClean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hello_html_m5f28b5e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2714625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4251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027" y="59746"/>
            <a:ext cx="4291461" cy="32185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2" y="3113683"/>
            <a:ext cx="4932040" cy="36990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704" y="3645024"/>
            <a:ext cx="3954784" cy="29660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94" y="59746"/>
            <a:ext cx="4071916" cy="305393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59746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Подарив игрушку малышам</a:t>
            </a:r>
            <a:r>
              <a:rPr lang="ru-RU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мы поможем им улыбнуться и стать немного </a:t>
            </a:r>
            <a:r>
              <a:rPr lang="ru-RU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счастливее</a:t>
            </a:r>
            <a:endParaRPr lang="ru-RU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3228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0" t="9219" r="4900"/>
          <a:stretch/>
        </p:blipFill>
        <p:spPr>
          <a:xfrm>
            <a:off x="3284506" y="260648"/>
            <a:ext cx="5766941" cy="32880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376" y="3902711"/>
            <a:ext cx="2932907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Помощь детям младшей группы в уборке их участка</a:t>
            </a:r>
            <a:endParaRPr lang="ru-RU" sz="2800" b="1" cap="all" spc="0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0" r="11050"/>
          <a:stretch/>
        </p:blipFill>
        <p:spPr>
          <a:xfrm rot="5400000">
            <a:off x="-18354" y="560233"/>
            <a:ext cx="3312369" cy="31452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 r="25600" b="14416"/>
          <a:stretch/>
        </p:blipFill>
        <p:spPr>
          <a:xfrm>
            <a:off x="3298302" y="3772055"/>
            <a:ext cx="573934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31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Участие в экологическом социально-благотворительном проекте 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https://sun9-48.userapi.com/impg/uHi_xLDO4XfJPS6owvLJE91ynCjgLtWsqZmbJw/YtV1yxGcR9M.jpg?size=2214x2064&amp;quality=96&amp;sign=092a3498402c6b84a7b1bd831340f771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19887"/>
            <a:ext cx="1371272" cy="127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8800"/>
            <a:ext cx="3240360" cy="4320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36912"/>
            <a:ext cx="547260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44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Театрализованное представление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для малышей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«как нужно вести </a:t>
            </a:r>
            <a:r>
              <a:rPr lang="ru-RU" sz="24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себя в </a:t>
            </a:r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лесу» </a:t>
            </a:r>
            <a:endParaRPr lang="ru-RU" sz="24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2" r="6557"/>
          <a:stretch/>
        </p:blipFill>
        <p:spPr>
          <a:xfrm>
            <a:off x="107504" y="1217489"/>
            <a:ext cx="3960440" cy="2864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1"/>
          <a:stretch/>
        </p:blipFill>
        <p:spPr>
          <a:xfrm>
            <a:off x="4713960" y="1241575"/>
            <a:ext cx="4257016" cy="2839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0" t="34267" r="10100" b="4800"/>
          <a:stretch/>
        </p:blipFill>
        <p:spPr>
          <a:xfrm>
            <a:off x="2107164" y="4091768"/>
            <a:ext cx="4207368" cy="259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93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445224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"Домик для птиц"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C:\Users\Люба\Downloads\ппп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68" y="164079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0" r="29000"/>
          <a:stretch/>
        </p:blipFill>
        <p:spPr>
          <a:xfrm>
            <a:off x="5868144" y="164079"/>
            <a:ext cx="3168352" cy="31934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5" r="27800"/>
          <a:stretch/>
        </p:blipFill>
        <p:spPr>
          <a:xfrm>
            <a:off x="3851920" y="836712"/>
            <a:ext cx="1922464" cy="42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30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Люба\Downloads\п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196752"/>
            <a:ext cx="361840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«покорми птиц зимой»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81"/>
          <a:stretch/>
        </p:blipFill>
        <p:spPr>
          <a:xfrm>
            <a:off x="107504" y="3501008"/>
            <a:ext cx="5256584" cy="32667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9"/>
          <a:stretch/>
        </p:blipFill>
        <p:spPr>
          <a:xfrm>
            <a:off x="133407" y="803538"/>
            <a:ext cx="5230681" cy="253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975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46672"/>
            <a:ext cx="464741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развлечение 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Быть волонтером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–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это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здорово!"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0"/>
          <a:stretch/>
        </p:blipFill>
        <p:spPr>
          <a:xfrm>
            <a:off x="170416" y="1844824"/>
            <a:ext cx="3816424" cy="37858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95" b="15468"/>
          <a:stretch/>
        </p:blipFill>
        <p:spPr>
          <a:xfrm>
            <a:off x="4635987" y="230832"/>
            <a:ext cx="4207813" cy="30541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35200" b="15067"/>
          <a:stretch/>
        </p:blipFill>
        <p:spPr>
          <a:xfrm>
            <a:off x="4114800" y="3356992"/>
            <a:ext cx="4881470" cy="341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7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6"/>
          <a:stretch/>
        </p:blipFill>
        <p:spPr>
          <a:xfrm>
            <a:off x="4427984" y="548680"/>
            <a:ext cx="4623336" cy="55069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2" b="9735"/>
          <a:stretch/>
        </p:blipFill>
        <p:spPr>
          <a:xfrm>
            <a:off x="699607" y="88072"/>
            <a:ext cx="3152311" cy="3366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13" b="1"/>
          <a:stretch/>
        </p:blipFill>
        <p:spPr>
          <a:xfrm>
            <a:off x="58304" y="3550144"/>
            <a:ext cx="4297672" cy="32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7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ба\Downloads\MyColl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4640"/>
            <a:ext cx="6504720" cy="650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64120" y="2016616"/>
            <a:ext cx="2790128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Встреча с волонтерами культуры и выступление в краеведческом музее на </a:t>
            </a:r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конференции молодежного Ушаковского общест</a:t>
            </a:r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ва </a:t>
            </a:r>
          </a:p>
          <a:p>
            <a:pPr algn="ctr"/>
            <a:r>
              <a:rPr lang="ru-RU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г.Лиски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4932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ба\Downloads\MyColl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6632"/>
            <a:ext cx="6638032" cy="663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772816"/>
            <a:ext cx="259354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Встреча </a:t>
            </a:r>
            <a:endParaRPr lang="en-US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волонт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</a:t>
            </a:r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рами культуры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г. Лиски, выступление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поэтическом вече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«Шестая жизнь»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502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188640"/>
            <a:ext cx="9013762" cy="81868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Паспорт ПРОЕКТА:</a:t>
            </a:r>
            <a:endParaRPr lang="ru-RU" dirty="0" smtClean="0"/>
          </a:p>
          <a:p>
            <a:r>
              <a:rPr lang="ru-RU" b="1" i="1" dirty="0" smtClean="0"/>
              <a:t>Продолжительность проекта: </a:t>
            </a:r>
            <a:r>
              <a:rPr lang="ru-RU" i="1" dirty="0"/>
              <a:t>долгосрочный 01.09.2022-31.12.2022</a:t>
            </a:r>
            <a:endParaRPr lang="ru-RU" dirty="0"/>
          </a:p>
          <a:p>
            <a:r>
              <a:rPr lang="ru-RU" b="1" i="1" dirty="0" smtClean="0"/>
              <a:t>Вид </a:t>
            </a:r>
            <a:r>
              <a:rPr lang="ru-RU" b="1" i="1" dirty="0"/>
              <a:t>проекта </a:t>
            </a:r>
            <a:r>
              <a:rPr lang="ru-RU" i="1" dirty="0"/>
              <a:t>: </a:t>
            </a:r>
            <a:r>
              <a:rPr lang="ru-RU" i="1" dirty="0" smtClean="0"/>
              <a:t>практико-ориентированный</a:t>
            </a:r>
          </a:p>
          <a:p>
            <a:r>
              <a:rPr lang="ru-RU" b="1" i="1" dirty="0" smtClean="0"/>
              <a:t>Участники </a:t>
            </a:r>
            <a:r>
              <a:rPr lang="ru-RU" b="1" i="1" dirty="0"/>
              <a:t>проекта: </a:t>
            </a:r>
            <a:r>
              <a:rPr lang="ru-RU" i="1" dirty="0"/>
              <a:t>дети 6-7лет, родители, педагоги</a:t>
            </a:r>
            <a:endParaRPr lang="ru-RU" dirty="0"/>
          </a:p>
          <a:p>
            <a:r>
              <a:rPr lang="ru-RU" b="1" i="1" dirty="0"/>
              <a:t>Место проведения : </a:t>
            </a:r>
            <a:r>
              <a:rPr lang="ru-RU" i="1" dirty="0"/>
              <a:t>Детский сад № 103 ОАО «РЖД»,                                  группа «Солнышко</a:t>
            </a:r>
            <a:r>
              <a:rPr lang="ru-RU" i="1" dirty="0" smtClean="0"/>
              <a:t>»</a:t>
            </a:r>
          </a:p>
          <a:p>
            <a:r>
              <a:rPr lang="ru-RU" b="1" i="1" dirty="0" smtClean="0"/>
              <a:t>Проблема:</a:t>
            </a:r>
            <a:r>
              <a:rPr lang="ru-RU" i="1" dirty="0" smtClean="0"/>
              <a:t>отсутствие опыта у детей в проявлении социально-нравственной позиции, связанной с различными сторонами общественной жизни человека.</a:t>
            </a:r>
          </a:p>
          <a:p>
            <a:r>
              <a:rPr lang="ru-RU" b="1" i="1" dirty="0" smtClean="0"/>
              <a:t>Цель:</a:t>
            </a:r>
            <a:r>
              <a:rPr lang="ru-RU" dirty="0"/>
              <a:t>приобщать детей к гражданскому соучастию, реальной помощи и поддержки тех, кто в ней нуждается</a:t>
            </a:r>
            <a:r>
              <a:rPr lang="ru-RU" dirty="0" smtClean="0"/>
              <a:t>.</a:t>
            </a:r>
          </a:p>
          <a:p>
            <a:r>
              <a:rPr lang="ru-RU" b="1" i="1" dirty="0" smtClean="0"/>
              <a:t>Задачи:</a:t>
            </a:r>
            <a:r>
              <a:rPr lang="ru-RU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Сформировать </a:t>
            </a:r>
            <a:r>
              <a:rPr lang="ru-RU" dirty="0"/>
              <a:t>и расширить представления о волонтерском движении у детей 6-7 лет и их родителей.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 </a:t>
            </a:r>
            <a:r>
              <a:rPr lang="ru-RU" dirty="0" smtClean="0"/>
              <a:t>Дать </a:t>
            </a:r>
            <a:r>
              <a:rPr lang="ru-RU" dirty="0"/>
              <a:t>практические навыки участия в волонтерском движении всем участникам образовательного процесса.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Формирование</a:t>
            </a:r>
            <a:r>
              <a:rPr lang="ru-RU" dirty="0"/>
              <a:t> у детей позитивных установок на добровольческую деятельность.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Воспитание </a:t>
            </a:r>
            <a:r>
              <a:rPr lang="ru-RU" dirty="0"/>
              <a:t>духовно-нравственной личности с активной жизненной позицией, способности к совершенству и гармоничному взаимодействию с другими людьми.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Формирование</a:t>
            </a:r>
            <a:r>
              <a:rPr lang="ru-RU" dirty="0"/>
              <a:t>   у воспитанников чувства собственного достоинства как представителя своего народа.</a:t>
            </a:r>
          </a:p>
          <a:p>
            <a:endParaRPr lang="ru-RU" b="1" i="1" dirty="0"/>
          </a:p>
          <a:p>
            <a:endParaRPr lang="ru-RU" b="1" dirty="0"/>
          </a:p>
          <a:p>
            <a:endParaRPr lang="ru-RU" dirty="0"/>
          </a:p>
          <a:p>
            <a:pPr algn="ctr"/>
            <a:endParaRPr lang="ru-RU" sz="2000" b="1" cap="all" dirty="0" smtClean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7971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904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Встреча, организованная куратором волонтеров культуры по Воронежской области Горбачевой 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И.В., 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Вячеславом </a:t>
            </a: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Михайловичем Кулаковым </a:t>
            </a:r>
            <a:endParaRPr lang="ru-RU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</a:t>
            </a: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полковником в отставке, ветераном воинской службы и КГБ)- одним из авторов проекта "История, которую пишет Россия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3" t="15375" r="16974" b="9594"/>
          <a:stretch/>
        </p:blipFill>
        <p:spPr>
          <a:xfrm>
            <a:off x="5004048" y="1330343"/>
            <a:ext cx="4067944" cy="29193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66"/>
          <a:stretch/>
        </p:blipFill>
        <p:spPr>
          <a:xfrm>
            <a:off x="2312304" y="4346991"/>
            <a:ext cx="4749928" cy="24058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4" y="1355422"/>
            <a:ext cx="4729940" cy="286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47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462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Продуктивная деятельность  </a:t>
            </a:r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Наши добрые сердца-наши добрые дела»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7"/>
          <a:stretch/>
        </p:blipFill>
        <p:spPr>
          <a:xfrm>
            <a:off x="2032502" y="2955543"/>
            <a:ext cx="5724128" cy="37900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0"/>
          <a:stretch/>
        </p:blipFill>
        <p:spPr>
          <a:xfrm>
            <a:off x="3634426" y="807779"/>
            <a:ext cx="2520280" cy="2084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4" r="5200"/>
          <a:stretch/>
        </p:blipFill>
        <p:spPr>
          <a:xfrm>
            <a:off x="6575600" y="744039"/>
            <a:ext cx="2173704" cy="21477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85670"/>
            <a:ext cx="2808312" cy="210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25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904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Быть волонтером здорово!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132856"/>
            <a:ext cx="6984776" cy="4104456"/>
          </a:xfrm>
          <a:prstGeom prst="rect">
            <a:avLst/>
          </a:prstGeom>
        </p:spPr>
      </p:pic>
      <p:pic>
        <p:nvPicPr>
          <p:cNvPr id="6" name="Рисунок 5" descr="http://atnoosh.edusite.ru/DswMedia/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" y="3625880"/>
            <a:ext cx="3384376" cy="3232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225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188640"/>
            <a:ext cx="9013762" cy="79098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Паспорт ПРОЕКТА:</a:t>
            </a:r>
            <a:endParaRPr lang="ru-RU" dirty="0" smtClean="0"/>
          </a:p>
          <a:p>
            <a:r>
              <a:rPr lang="ru-RU" b="1" i="1" dirty="0" smtClean="0"/>
              <a:t>Предполагаемый результат: </a:t>
            </a:r>
            <a:r>
              <a:rPr lang="ru-RU" dirty="0"/>
              <a:t>Развитие добровольческой (волонтерской) деятельности у воспитанников, их родителей направленной на бескорыстное оказание социально значимых услуг на местном уровне способствующей личностному росту и развитию выполняющих эту деятельность добровольцев. В результате реализации проекта дошкольники получат новые значимые эмоции и чувства, для формировании доброжелательного и  заботливого отношения к людям пожилого возраста,  и знания о волонтёрском движении, а также приобретут опыт участия в добровольческих мероприятиях. Мероприятия в рамках проекта позволят сформировать такие качества личности дошкольника, как трудолюбие, толерантность, потребность в здоровом образе жизни, доброжелательность, бережное отношение к старшему поколению, милосердие, не оставаться безразличным к чужим проблемам, что будет являться основой волонтёрской направленности.</a:t>
            </a:r>
            <a:endParaRPr lang="ru-RU" b="1" i="1" dirty="0" smtClean="0"/>
          </a:p>
          <a:p>
            <a:r>
              <a:rPr lang="ru-RU" b="1" i="1" dirty="0" smtClean="0"/>
              <a:t>Интеграция образовательных областей: </a:t>
            </a:r>
            <a:r>
              <a:rPr lang="ru-RU" dirty="0"/>
              <a:t>социально-коммуникативное развитие, познавательное развитие, художественно-эстетическое развитие, речевое развитие, физическое развитие.</a:t>
            </a:r>
            <a:endParaRPr lang="ru-RU" b="1" i="1" dirty="0" smtClean="0"/>
          </a:p>
          <a:p>
            <a:r>
              <a:rPr lang="ru-RU" b="1" i="1" dirty="0" smtClean="0"/>
              <a:t>Продукт проектной деятельности: </a:t>
            </a:r>
            <a:r>
              <a:rPr lang="ru-RU" i="1" dirty="0" smtClean="0"/>
              <a:t>помощь таким социальным категориям граждан, как престорелые и инвалиды, помощь животным;благотворительные театральные выступления, экологические марши –уборка мусора и загрязнений, пропаганда ЗОЖ</a:t>
            </a:r>
            <a:endParaRPr lang="ru-RU" i="1" dirty="0"/>
          </a:p>
          <a:p>
            <a:endParaRPr lang="ru-RU" b="1" dirty="0"/>
          </a:p>
          <a:p>
            <a:endParaRPr lang="ru-RU" dirty="0"/>
          </a:p>
          <a:p>
            <a:pPr algn="ctr"/>
            <a:endParaRPr lang="ru-RU" sz="2000" b="1" cap="all" dirty="0" smtClean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2137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249" y="116632"/>
            <a:ext cx="568863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«Людям </a:t>
            </a:r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мы несем добро,</a:t>
            </a:r>
          </a:p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Свет улыбок и тепло.</a:t>
            </a:r>
          </a:p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Помогаем от души:</a:t>
            </a:r>
          </a:p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Мы уже не малыши</a:t>
            </a:r>
            <a:r>
              <a:rPr lang="ru-RU" sz="2400" b="1" i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!»</a:t>
            </a:r>
            <a:endParaRPr lang="ru-RU" sz="2400" b="1" i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5"/>
          <a:stretch/>
        </p:blipFill>
        <p:spPr>
          <a:xfrm>
            <a:off x="101249" y="1772816"/>
            <a:ext cx="4504423" cy="3614916"/>
          </a:xfrm>
          <a:prstGeom prst="rect">
            <a:avLst/>
          </a:prstGeom>
        </p:spPr>
      </p:pic>
      <p:pic>
        <p:nvPicPr>
          <p:cNvPr id="5" name="Рисунок 4" descr="http://atnoosh.edusite.ru/DswMedia/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6672"/>
            <a:ext cx="3538746" cy="3194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" t="6407" r="3945" b="15469"/>
          <a:stretch/>
        </p:blipFill>
        <p:spPr>
          <a:xfrm>
            <a:off x="4614800" y="3808170"/>
            <a:ext cx="4473145" cy="298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81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904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Знакомство с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праздником – днем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волонтера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«Как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зайка стала волонтером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645024"/>
            <a:ext cx="5076056" cy="30945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5" r="23114"/>
          <a:stretch/>
        </p:blipFill>
        <p:spPr>
          <a:xfrm>
            <a:off x="107505" y="1569611"/>
            <a:ext cx="5086296" cy="2939509"/>
          </a:xfrm>
          <a:prstGeom prst="rect">
            <a:avLst/>
          </a:prstGeom>
        </p:spPr>
      </p:pic>
      <p:pic>
        <p:nvPicPr>
          <p:cNvPr id="6" name="Рисунок 5" descr="http://atnoosh.edusite.ru/DswMedia/3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53136"/>
            <a:ext cx="2808312" cy="2079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9192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760"/>
            <a:ext cx="9144000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праздничная программа в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филиале районной библиотеки,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посвященная Дню пожилого человека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«Мы дарим вам тепло души»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6" r="20259"/>
          <a:stretch/>
        </p:blipFill>
        <p:spPr>
          <a:xfrm>
            <a:off x="5744" y="4222708"/>
            <a:ext cx="3767328" cy="23283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88" y="1636976"/>
            <a:ext cx="3131840" cy="23488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104" y="1636976"/>
            <a:ext cx="5109800" cy="51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21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1570"/>
            <a:ext cx="4482244" cy="3361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42" y="3645024"/>
            <a:ext cx="4283968" cy="3212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" t="1875" b="-1875"/>
          <a:stretch/>
        </p:blipFill>
        <p:spPr>
          <a:xfrm>
            <a:off x="4729703" y="85578"/>
            <a:ext cx="4349153" cy="55172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89748" y="5411450"/>
            <a:ext cx="465339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Поздравление наших бывших сотрудников с днем пожилого человека</a:t>
            </a:r>
            <a:endParaRPr lang="ru-RU" sz="2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512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287" y="1390755"/>
            <a:ext cx="3990781" cy="53210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5"/>
          <a:stretch/>
        </p:blipFill>
        <p:spPr>
          <a:xfrm>
            <a:off x="107504" y="2082465"/>
            <a:ext cx="4844016" cy="39376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760"/>
            <a:ext cx="91440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Традиционная Благотворительная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акция 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"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Белый цветок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"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8849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03986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565</TotalTime>
  <Words>379</Words>
  <Application>Microsoft Office PowerPoint</Application>
  <PresentationFormat>Экран (4:3)</PresentationFormat>
  <Paragraphs>72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Courier New</vt:lpstr>
      <vt:lpstr>Trebuchet MS</vt:lpstr>
      <vt:lpstr>Verdana</vt:lpstr>
      <vt:lpstr>Wingdings 2</vt:lpstr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Люба</dc:creator>
  <cp:lastModifiedBy>Солнышко</cp:lastModifiedBy>
  <cp:revision>36</cp:revision>
  <dcterms:created xsi:type="dcterms:W3CDTF">2023-03-25T04:26:26Z</dcterms:created>
  <dcterms:modified xsi:type="dcterms:W3CDTF">2023-07-18T18:45:52Z</dcterms:modified>
</cp:coreProperties>
</file>