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3" r:id="rId3"/>
    <p:sldId id="256" r:id="rId4"/>
    <p:sldId id="257" r:id="rId5"/>
    <p:sldId id="258" r:id="rId6"/>
    <p:sldId id="259" r:id="rId7"/>
    <p:sldId id="265" r:id="rId8"/>
    <p:sldId id="260" r:id="rId9"/>
    <p:sldId id="264" r:id="rId10"/>
    <p:sldId id="267" r:id="rId11"/>
    <p:sldId id="26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57d2da34-d862-4a0f-a3e8-f0168f1aa4dd}">
          <p14:sldIdLst>
            <p14:sldId id="263"/>
            <p14:sldId id="256"/>
            <p14:sldId id="257"/>
            <p14:sldId id="258"/>
            <p14:sldId id="259"/>
            <p14:sldId id="265"/>
            <p14:sldId id="260"/>
            <p14:sldId id="264"/>
            <p14:sldId id="267"/>
            <p14:sldId id="26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11EFE-917E-4CE3-8947-08586D6A19FA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D8EA1-CD8C-4D34-B8E5-314E72E06CC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11EFE-917E-4CE3-8947-08586D6A19FA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D8EA1-CD8C-4D34-B8E5-314E72E06CC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11EFE-917E-4CE3-8947-08586D6A19FA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D8EA1-CD8C-4D34-B8E5-314E72E06CC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11EFE-917E-4CE3-8947-08586D6A19FA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D8EA1-CD8C-4D34-B8E5-314E72E06CC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11EFE-917E-4CE3-8947-08586D6A19FA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D8EA1-CD8C-4D34-B8E5-314E72E06CC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11EFE-917E-4CE3-8947-08586D6A19FA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D8EA1-CD8C-4D34-B8E5-314E72E06CC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11EFE-917E-4CE3-8947-08586D6A19FA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D8EA1-CD8C-4D34-B8E5-314E72E06CC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11EFE-917E-4CE3-8947-08586D6A19FA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D8EA1-CD8C-4D34-B8E5-314E72E06CC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11EFE-917E-4CE3-8947-08586D6A19FA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D8EA1-CD8C-4D34-B8E5-314E72E06CC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11EFE-917E-4CE3-8947-08586D6A19FA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D8EA1-CD8C-4D34-B8E5-314E72E06CC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11EFE-917E-4CE3-8947-08586D6A19FA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D8EA1-CD8C-4D34-B8E5-314E72E06CC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C11EFE-917E-4CE3-8947-08586D6A19FA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5D8EA1-CD8C-4D34-B8E5-314E72E06CCE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jpeg"/><Relationship Id="rId1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image" Target="../media/image6.jpeg"/><Relationship Id="rId1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8.xml"/><Relationship Id="rId3" Type="http://schemas.openxmlformats.org/officeDocument/2006/relationships/image" Target="../media/image2.jpeg"/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8.xml"/><Relationship Id="rId3" Type="http://schemas.openxmlformats.org/officeDocument/2006/relationships/image" Target="../media/image2.jpeg"/><Relationship Id="rId2" Type="http://schemas.openxmlformats.org/officeDocument/2006/relationships/image" Target="../media/image12.jpeg"/><Relationship Id="rId1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0040" y="444500"/>
            <a:ext cx="8743315" cy="958850"/>
          </a:xfrm>
        </p:spPr>
        <p:txBody>
          <a:bodyPr>
            <a:normAutofit fontScale="90000"/>
          </a:bodyPr>
          <a:p>
            <a:br>
              <a:rPr lang="ru-RU" altLang="en-US" b="1">
                <a:solidFill>
                  <a:srgbClr val="00B050"/>
                </a:solidFill>
              </a:rPr>
            </a:br>
            <a:br>
              <a:rPr lang="ru-RU" altLang="en-US" b="1">
                <a:solidFill>
                  <a:srgbClr val="00B050"/>
                </a:solidFill>
              </a:rPr>
            </a:br>
            <a:r>
              <a:rPr lang="ru-RU" altLang="en-US" b="1">
                <a:solidFill>
                  <a:srgbClr val="00B050"/>
                </a:solidFill>
              </a:rPr>
              <a:t>Презентация </a:t>
            </a:r>
            <a:br>
              <a:rPr lang="ru-RU" altLang="en-US"/>
            </a:br>
            <a:r>
              <a:rPr lang="ru-RU" altLang="en-US" sz="5335" b="1">
                <a:solidFill>
                  <a:srgbClr val="FF0000"/>
                </a:solidFill>
              </a:rPr>
              <a:t>«Осень - чудная пора, любит осень детвора!»</a:t>
            </a:r>
            <a:endParaRPr lang="ru-RU" altLang="en-US" sz="5335" b="1">
              <a:solidFill>
                <a:srgbClr val="FF0000"/>
              </a:solidFill>
            </a:endParaRP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3268980" y="4937760"/>
            <a:ext cx="5417820" cy="1435100"/>
          </a:xfrm>
        </p:spPr>
        <p:txBody>
          <a:bodyPr>
            <a:normAutofit fontScale="40000"/>
          </a:bodyPr>
          <a:p>
            <a:pPr marL="0" indent="0" algn="r">
              <a:buNone/>
            </a:pPr>
            <a:endParaRPr lang="ru-RU" altLang="en-US" sz="4665" b="1">
              <a:solidFill>
                <a:srgbClr val="7030A0"/>
              </a:solidFill>
              <a:sym typeface="+mn-ea"/>
            </a:endParaRPr>
          </a:p>
          <a:p>
            <a:pPr marL="0" indent="0" algn="r">
              <a:buNone/>
            </a:pPr>
            <a:r>
              <a:rPr lang="ru-RU" altLang="en-US" sz="4665" b="1">
                <a:solidFill>
                  <a:srgbClr val="7030A0"/>
                </a:solidFill>
                <a:sym typeface="+mn-ea"/>
              </a:rPr>
              <a:t>Автор:</a:t>
            </a:r>
            <a:r>
              <a:rPr lang="ru-RU" altLang="en-US" sz="4800" b="1">
                <a:solidFill>
                  <a:srgbClr val="7030A0"/>
                </a:solidFill>
                <a:sym typeface="+mn-ea"/>
              </a:rPr>
              <a:t> воспитатель РЖД детского сада №25                          г.Л</a:t>
            </a:r>
            <a:r>
              <a:rPr lang="ru-RU" altLang="en-US" sz="4800" b="1">
                <a:solidFill>
                  <a:srgbClr val="7030A0"/>
                </a:solidFill>
              </a:rPr>
              <a:t>иски Воронежской области                                                      Маслова Людмила Анатольевна</a:t>
            </a:r>
            <a:endParaRPr lang="ru-RU" altLang="en-US" sz="4800" b="1">
              <a:solidFill>
                <a:srgbClr val="7030A0"/>
              </a:solidFill>
            </a:endParaRPr>
          </a:p>
        </p:txBody>
      </p:sp>
      <p:pic>
        <p:nvPicPr>
          <p:cNvPr id="4" name="Изображение 3" descr="download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15820" y="2637155"/>
            <a:ext cx="5010150" cy="2446020"/>
          </a:xfrm>
          <a:prstGeom prst="rect">
            <a:avLst/>
          </a:prstGeom>
        </p:spPr>
      </p:pic>
      <p:pic>
        <p:nvPicPr>
          <p:cNvPr id="5" name="Изображение 4" descr="download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360" y="3035300"/>
            <a:ext cx="1710055" cy="1508125"/>
          </a:xfrm>
          <a:prstGeom prst="rect">
            <a:avLst/>
          </a:prstGeom>
        </p:spPr>
      </p:pic>
      <p:pic>
        <p:nvPicPr>
          <p:cNvPr id="6" name="Изображение 5" descr="download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0740" y="2997200"/>
            <a:ext cx="1661795" cy="161099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/>
      <p:pic>
        <p:nvPicPr>
          <p:cNvPr id="5" name="Изображение 4" descr="1268160b-1cf9-4a4d-a335-a92b2537608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560" y="621030"/>
            <a:ext cx="9124950" cy="5283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40665"/>
            <a:ext cx="6400800" cy="2992755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Перед выходом на прогулку воспитатель</a:t>
            </a:r>
            <a:endParaRPr lang="ru-RU" sz="2400" b="1" dirty="0">
              <a:solidFill>
                <a:srgbClr val="FF0000"/>
              </a:solidFill>
            </a:endParaRPr>
          </a:p>
          <a:p>
            <a:r>
              <a:rPr lang="ru-RU" sz="2400" b="1" dirty="0">
                <a:solidFill>
                  <a:srgbClr val="FF0000"/>
                </a:solidFill>
              </a:rPr>
              <a:t>проговаривает с детьми правила поведения во время прогулки, уделяя внимание безопасности перемещения детей по территории детского сада.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5" name="Изображение 4" descr="ш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93035" y="2637155"/>
            <a:ext cx="3999230" cy="2999740"/>
          </a:xfrm>
          <a:prstGeom prst="rect">
            <a:avLst/>
          </a:prstGeom>
        </p:spPr>
      </p:pic>
      <p:pic>
        <p:nvPicPr>
          <p:cNvPr id="2" name="Изображение 1" descr="download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4025" y="3068955"/>
            <a:ext cx="2200275" cy="2076450"/>
          </a:xfrm>
          <a:prstGeom prst="rect">
            <a:avLst/>
          </a:prstGeom>
        </p:spPr>
      </p:pic>
      <p:pic>
        <p:nvPicPr>
          <p:cNvPr id="4" name="Изображение 3" descr="download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605" y="3141345"/>
            <a:ext cx="2200275" cy="20764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5536" y="404664"/>
            <a:ext cx="3069977" cy="6453336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С наступлением холодного осеннего сезона наступает и самая живописная пора. Осень любит жёлтые, красные, оранжевые краски, а иногда осыпает всех нас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золотым листопада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ru-RU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3" name="Изображение 2" descr="1688894770_kartin-papik-pro-p-kartinki-osennyaya-progulka-v-detskom-sadu-2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20110" y="1351280"/>
            <a:ext cx="5377180" cy="399224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273050"/>
            <a:ext cx="3008630" cy="5853430"/>
          </a:xfrm>
        </p:spPr>
        <p:txBody>
          <a:bodyPr>
            <a:norm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</a:rPr>
              <a:t>🍁</a:t>
            </a:r>
            <a:r>
              <a:rPr lang="ru-RU" altLang="zh-CN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>
                <a:solidFill>
                  <a:schemeClr val="accent2"/>
                </a:solidFill>
              </a:rPr>
              <a:t>Посмотрите</a:t>
            </a:r>
            <a:r>
              <a:rPr lang="en-US" altLang="ru-RU" sz="2800" b="1" dirty="0">
                <a:solidFill>
                  <a:schemeClr val="accent2"/>
                </a:solidFill>
              </a:rPr>
              <a:t>: </a:t>
            </a:r>
            <a:r>
              <a:rPr lang="en-US" altLang="en-US" sz="2800" b="1" dirty="0">
                <a:solidFill>
                  <a:schemeClr val="accent2"/>
                </a:solidFill>
              </a:rPr>
              <a:t>за</a:t>
            </a:r>
            <a:r>
              <a:rPr lang="en-US" altLang="ru-RU" sz="2800" b="1" dirty="0">
                <a:solidFill>
                  <a:schemeClr val="accent2"/>
                </a:solidFill>
              </a:rPr>
              <a:t> </a:t>
            </a:r>
            <a:r>
              <a:rPr lang="en-US" altLang="en-US" sz="2800" b="1" dirty="0">
                <a:solidFill>
                  <a:schemeClr val="accent2"/>
                </a:solidFill>
              </a:rPr>
              <a:t>окном</a:t>
            </a:r>
            <a:r>
              <a:rPr lang="en-US" altLang="ru-RU" sz="2800" b="1" dirty="0">
                <a:solidFill>
                  <a:schemeClr val="accent2"/>
                </a:solidFill>
              </a:rPr>
              <a:t> </a:t>
            </a:r>
            <a:endParaRPr lang="en-US" altLang="ru-RU" sz="2800" b="1" dirty="0">
              <a:solidFill>
                <a:schemeClr val="accent2"/>
              </a:solidFill>
            </a:endParaRPr>
          </a:p>
          <a:p>
            <a:r>
              <a:rPr lang="en-US" altLang="en-US" sz="2800" b="1" dirty="0">
                <a:solidFill>
                  <a:schemeClr val="accent2"/>
                </a:solidFill>
              </a:rPr>
              <a:t>Листья</a:t>
            </a:r>
            <a:r>
              <a:rPr lang="en-US" altLang="ru-RU" sz="2800" b="1" dirty="0">
                <a:solidFill>
                  <a:schemeClr val="accent2"/>
                </a:solidFill>
              </a:rPr>
              <a:t> </a:t>
            </a:r>
            <a:r>
              <a:rPr lang="en-US" altLang="en-US" sz="2800" b="1" dirty="0">
                <a:solidFill>
                  <a:schemeClr val="accent2"/>
                </a:solidFill>
              </a:rPr>
              <a:t>сыплются</a:t>
            </a:r>
            <a:r>
              <a:rPr lang="en-US" altLang="ru-RU" sz="2800" b="1" dirty="0">
                <a:solidFill>
                  <a:schemeClr val="accent2"/>
                </a:solidFill>
              </a:rPr>
              <a:t> </a:t>
            </a:r>
            <a:r>
              <a:rPr lang="en-US" altLang="en-US" sz="2800" b="1" dirty="0">
                <a:solidFill>
                  <a:schemeClr val="accent2"/>
                </a:solidFill>
              </a:rPr>
              <a:t>дождём</a:t>
            </a:r>
            <a:r>
              <a:rPr lang="en-US" altLang="ru-RU" sz="2800" b="1" dirty="0">
                <a:solidFill>
                  <a:schemeClr val="accent2"/>
                </a:solidFill>
              </a:rPr>
              <a:t>. </a:t>
            </a:r>
            <a:endParaRPr lang="en-US" altLang="ru-RU" sz="2800" b="1" dirty="0">
              <a:solidFill>
                <a:schemeClr val="accent2"/>
              </a:solidFill>
            </a:endParaRPr>
          </a:p>
          <a:p>
            <a:r>
              <a:rPr lang="en-US" altLang="en-US" sz="2800" b="1" dirty="0">
                <a:solidFill>
                  <a:schemeClr val="accent2"/>
                </a:solidFill>
              </a:rPr>
              <a:t>На</a:t>
            </a:r>
            <a:r>
              <a:rPr lang="en-US" altLang="ru-RU" sz="2800" b="1" dirty="0">
                <a:solidFill>
                  <a:schemeClr val="accent2"/>
                </a:solidFill>
              </a:rPr>
              <a:t> </a:t>
            </a:r>
            <a:r>
              <a:rPr lang="en-US" altLang="en-US" sz="2800" b="1" dirty="0">
                <a:solidFill>
                  <a:schemeClr val="accent2"/>
                </a:solidFill>
              </a:rPr>
              <a:t>прогулку</a:t>
            </a:r>
            <a:r>
              <a:rPr lang="en-US" altLang="ru-RU" sz="2800" b="1" dirty="0">
                <a:solidFill>
                  <a:schemeClr val="accent2"/>
                </a:solidFill>
              </a:rPr>
              <a:t> </a:t>
            </a:r>
            <a:r>
              <a:rPr lang="en-US" altLang="en-US" sz="2800" b="1" dirty="0">
                <a:solidFill>
                  <a:schemeClr val="accent2"/>
                </a:solidFill>
              </a:rPr>
              <a:t>мы</a:t>
            </a:r>
            <a:r>
              <a:rPr lang="en-US" altLang="ru-RU" sz="2800" b="1" dirty="0">
                <a:solidFill>
                  <a:schemeClr val="accent2"/>
                </a:solidFill>
              </a:rPr>
              <a:t> </a:t>
            </a:r>
            <a:r>
              <a:rPr lang="en-US" altLang="en-US" sz="2800" b="1" dirty="0">
                <a:solidFill>
                  <a:schemeClr val="accent2"/>
                </a:solidFill>
              </a:rPr>
              <a:t>пойдём</a:t>
            </a:r>
            <a:r>
              <a:rPr lang="en-US" altLang="ru-RU" sz="2800" b="1" dirty="0">
                <a:solidFill>
                  <a:schemeClr val="accent2"/>
                </a:solidFill>
              </a:rPr>
              <a:t>,</a:t>
            </a:r>
            <a:r>
              <a:rPr lang="zh-CN" altLang="en-US" sz="2800" b="1" dirty="0">
                <a:solidFill>
                  <a:schemeClr val="accent1"/>
                </a:solidFill>
              </a:rPr>
              <a:t>👫</a:t>
            </a:r>
            <a:endParaRPr lang="zh-CN" altLang="en-US" sz="2800" b="1" dirty="0">
              <a:solidFill>
                <a:schemeClr val="accent2"/>
              </a:solidFill>
            </a:endParaRPr>
          </a:p>
          <a:p>
            <a:r>
              <a:rPr lang="en-US" altLang="en-US" sz="2800" b="1" dirty="0">
                <a:solidFill>
                  <a:schemeClr val="accent2"/>
                </a:solidFill>
              </a:rPr>
              <a:t>Их</a:t>
            </a:r>
            <a:r>
              <a:rPr lang="en-US" altLang="ru-RU" sz="2800" b="1" dirty="0">
                <a:solidFill>
                  <a:schemeClr val="accent2"/>
                </a:solidFill>
              </a:rPr>
              <a:t> </a:t>
            </a:r>
            <a:r>
              <a:rPr lang="en-US" altLang="en-US" sz="2800" b="1" dirty="0">
                <a:solidFill>
                  <a:schemeClr val="accent2"/>
                </a:solidFill>
              </a:rPr>
              <a:t>в</a:t>
            </a:r>
            <a:r>
              <a:rPr lang="en-US" altLang="ru-RU" sz="2800" b="1" dirty="0">
                <a:solidFill>
                  <a:schemeClr val="accent2"/>
                </a:solidFill>
              </a:rPr>
              <a:t> </a:t>
            </a:r>
            <a:r>
              <a:rPr lang="en-US" altLang="en-US" sz="2800" b="1" dirty="0">
                <a:solidFill>
                  <a:schemeClr val="accent2"/>
                </a:solidFill>
              </a:rPr>
              <a:t>букеты</a:t>
            </a:r>
            <a:r>
              <a:rPr lang="en-US" altLang="ru-RU" sz="2800" b="1" dirty="0">
                <a:solidFill>
                  <a:schemeClr val="accent2"/>
                </a:solidFill>
              </a:rPr>
              <a:t> </a:t>
            </a:r>
            <a:r>
              <a:rPr lang="en-US" altLang="en-US" sz="2800" b="1" dirty="0">
                <a:solidFill>
                  <a:schemeClr val="accent2"/>
                </a:solidFill>
              </a:rPr>
              <a:t>соберём</a:t>
            </a:r>
            <a:r>
              <a:rPr lang="en-US" altLang="ru-RU" sz="2800" b="1" dirty="0">
                <a:solidFill>
                  <a:schemeClr val="accent2"/>
                </a:solidFill>
              </a:rPr>
              <a:t>. </a:t>
            </a:r>
            <a:endParaRPr lang="en-US" altLang="ru-RU" sz="2800" b="1" dirty="0">
              <a:solidFill>
                <a:schemeClr val="accent2"/>
              </a:solidFill>
            </a:endParaRPr>
          </a:p>
          <a:p>
            <a:r>
              <a:rPr lang="en-US" altLang="en-US" sz="2800" b="1" dirty="0">
                <a:solidFill>
                  <a:schemeClr val="accent2"/>
                </a:solidFill>
              </a:rPr>
              <a:t>Жёлтые</a:t>
            </a:r>
            <a:r>
              <a:rPr lang="en-US" altLang="ru-RU" sz="2800" b="1" dirty="0">
                <a:solidFill>
                  <a:schemeClr val="accent2"/>
                </a:solidFill>
              </a:rPr>
              <a:t> </a:t>
            </a:r>
            <a:r>
              <a:rPr lang="en-US" altLang="en-US" sz="2800" b="1" dirty="0">
                <a:solidFill>
                  <a:schemeClr val="accent2"/>
                </a:solidFill>
              </a:rPr>
              <a:t>и</a:t>
            </a:r>
            <a:r>
              <a:rPr lang="en-US" altLang="ru-RU" sz="2800" b="1" dirty="0">
                <a:solidFill>
                  <a:schemeClr val="accent2"/>
                </a:solidFill>
              </a:rPr>
              <a:t> </a:t>
            </a:r>
            <a:r>
              <a:rPr lang="en-US" altLang="en-US" sz="2800" b="1" dirty="0">
                <a:solidFill>
                  <a:schemeClr val="accent2"/>
                </a:solidFill>
              </a:rPr>
              <a:t>красные</a:t>
            </a:r>
            <a:r>
              <a:rPr lang="en-US" altLang="ru-RU" sz="2800" b="1" dirty="0">
                <a:solidFill>
                  <a:schemeClr val="accent2"/>
                </a:solidFill>
              </a:rPr>
              <a:t> — </a:t>
            </a:r>
            <a:endParaRPr lang="en-US" altLang="ru-RU" sz="2800" b="1" dirty="0">
              <a:solidFill>
                <a:schemeClr val="accent2"/>
              </a:solidFill>
            </a:endParaRPr>
          </a:p>
          <a:p>
            <a:pPr algn="ctr"/>
            <a:r>
              <a:rPr lang="en-US" altLang="en-US" sz="2800" b="1" dirty="0">
                <a:solidFill>
                  <a:schemeClr val="accent2"/>
                </a:solidFill>
              </a:rPr>
              <a:t>Все</a:t>
            </a:r>
            <a:r>
              <a:rPr lang="en-US" altLang="ru-RU" sz="2800" b="1" dirty="0">
                <a:solidFill>
                  <a:schemeClr val="accent2"/>
                </a:solidFill>
              </a:rPr>
              <a:t> </a:t>
            </a:r>
            <a:r>
              <a:rPr lang="en-US" altLang="en-US" sz="2800" b="1" dirty="0">
                <a:solidFill>
                  <a:schemeClr val="accent2"/>
                </a:solidFill>
              </a:rPr>
              <a:t>такие</a:t>
            </a:r>
            <a:r>
              <a:rPr lang="en-US" altLang="ru-RU" sz="2800" b="1" dirty="0">
                <a:solidFill>
                  <a:schemeClr val="accent2"/>
                </a:solidFill>
              </a:rPr>
              <a:t> </a:t>
            </a:r>
            <a:r>
              <a:rPr lang="en-US" altLang="en-US" sz="2800" b="1" dirty="0">
                <a:solidFill>
                  <a:schemeClr val="accent2"/>
                </a:solidFill>
              </a:rPr>
              <a:t>разные</a:t>
            </a:r>
            <a:r>
              <a:rPr lang="en-US" altLang="ru-RU" sz="2800" b="1" dirty="0">
                <a:solidFill>
                  <a:schemeClr val="accent2"/>
                </a:solidFill>
              </a:rPr>
              <a:t>!</a:t>
            </a:r>
            <a:r>
              <a:rPr lang="zh-CN" altLang="en-US" sz="2800" b="1" dirty="0">
                <a:solidFill>
                  <a:srgbClr val="FF0000"/>
                </a:solidFill>
              </a:rPr>
              <a:t>🍁</a:t>
            </a:r>
            <a:r>
              <a:rPr lang="zh-CN" altLang="en-US" sz="2800" b="1" dirty="0">
                <a:solidFill>
                  <a:srgbClr val="FFC000"/>
                </a:solidFill>
              </a:rPr>
              <a:t>🌿</a:t>
            </a:r>
            <a:r>
              <a:rPr lang="zh-CN" altLang="en-US" sz="2800" b="1" dirty="0">
                <a:solidFill>
                  <a:srgbClr val="FF0000"/>
                </a:solidFill>
                <a:sym typeface="+mn-ea"/>
              </a:rPr>
              <a:t>🍁</a:t>
            </a:r>
            <a:r>
              <a:rPr lang="ru-RU" altLang="zh-CN" sz="2800" b="1" dirty="0">
                <a:solidFill>
                  <a:srgbClr val="FF0000"/>
                </a:solidFill>
                <a:sym typeface="+mn-ea"/>
              </a:rPr>
              <a:t> </a:t>
            </a:r>
            <a:endParaRPr lang="zh-CN" altLang="en-US" sz="2800" b="1" dirty="0">
              <a:solidFill>
                <a:srgbClr val="FFC000"/>
              </a:solidFill>
            </a:endParaRPr>
          </a:p>
        </p:txBody>
      </p:sp>
      <p:pic>
        <p:nvPicPr>
          <p:cNvPr id="5" name="Изображение 4" descr="1fd67309-cfae-4b38-a25b-e3ba5c40b8e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08880" y="405130"/>
            <a:ext cx="3463925" cy="54108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i="1" dirty="0">
                <a:solidFill>
                  <a:schemeClr val="accent6">
                    <a:lumMod val="50000"/>
                  </a:schemeClr>
                </a:solidFill>
              </a:rPr>
              <a:t>Как прекрасен листопад - листья </a:t>
            </a:r>
            <a:r>
              <a:rPr lang="ru-RU" sz="2800" i="1" dirty="0" smtClean="0">
                <a:solidFill>
                  <a:schemeClr val="accent6">
                    <a:lumMod val="50000"/>
                  </a:schemeClr>
                </a:solidFill>
              </a:rPr>
              <a:t>жёлтые летят, и </a:t>
            </a:r>
            <a:r>
              <a:rPr lang="ru-RU" sz="2800" i="1" dirty="0">
                <a:solidFill>
                  <a:schemeClr val="accent6">
                    <a:lumMod val="50000"/>
                  </a:schemeClr>
                </a:solidFill>
              </a:rPr>
              <a:t>деревья раздевает, устилая всё кругом пышным сказочным ковром!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</a:rPr>
              <a:t> </a:t>
            </a:r>
            <a:r>
              <a:rPr lang="ru-RU" sz="2800" dirty="0"/>
              <a:t> </a:t>
            </a:r>
            <a:endParaRPr lang="ru-RU" sz="2800" dirty="0"/>
          </a:p>
          <a:p>
            <a:pPr algn="ctr"/>
            <a:endParaRPr lang="ru-RU" sz="2800" dirty="0"/>
          </a:p>
        </p:txBody>
      </p:sp>
      <p:pic>
        <p:nvPicPr>
          <p:cNvPr id="6" name="Изображение 5" descr="download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87450" y="476885"/>
            <a:ext cx="1192530" cy="1037590"/>
          </a:xfrm>
          <a:prstGeom prst="rect">
            <a:avLst/>
          </a:prstGeom>
        </p:spPr>
      </p:pic>
      <p:pic>
        <p:nvPicPr>
          <p:cNvPr id="7" name="Изображение 6" descr="download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52880" y="5445760"/>
            <a:ext cx="1068705" cy="1055370"/>
          </a:xfrm>
          <a:prstGeom prst="rect">
            <a:avLst/>
          </a:prstGeom>
        </p:spPr>
      </p:pic>
      <p:pic>
        <p:nvPicPr>
          <p:cNvPr id="3" name="Изображение 2" descr="1268160b-1cf9-4a4d-a335-a92b2537608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0110" y="1577340"/>
            <a:ext cx="5576570" cy="35039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494030" y="273050"/>
            <a:ext cx="8192770" cy="6562090"/>
          </a:xfrm>
        </p:spPr>
        <p:txBody>
          <a:bodyPr>
            <a:normAutofit fontScale="60000"/>
          </a:bodyPr>
          <a:p>
            <a:r>
              <a:rPr lang="en-US" altLang="en-US" b="1">
                <a:solidFill>
                  <a:schemeClr val="accent2"/>
                </a:solidFill>
              </a:rPr>
              <a:t>Осенний</a:t>
            </a:r>
            <a:r>
              <a:rPr lang="en-US" altLang="ru-RU" b="1">
                <a:solidFill>
                  <a:schemeClr val="accent2"/>
                </a:solidFill>
              </a:rPr>
              <a:t> </a:t>
            </a:r>
            <a:r>
              <a:rPr lang="en-US" altLang="en-US" b="1">
                <a:solidFill>
                  <a:schemeClr val="accent2"/>
                </a:solidFill>
              </a:rPr>
              <a:t>листопад</a:t>
            </a:r>
            <a:r>
              <a:rPr lang="en-US" altLang="ru-RU" b="1">
                <a:solidFill>
                  <a:schemeClr val="accent2"/>
                </a:solidFill>
              </a:rPr>
              <a:t> </a:t>
            </a:r>
            <a:r>
              <a:rPr lang="en-US" altLang="en-US" b="1">
                <a:solidFill>
                  <a:schemeClr val="accent2"/>
                </a:solidFill>
              </a:rPr>
              <a:t>это</a:t>
            </a:r>
            <a:r>
              <a:rPr lang="en-US" altLang="ru-RU" b="1">
                <a:solidFill>
                  <a:schemeClr val="accent2"/>
                </a:solidFill>
              </a:rPr>
              <a:t> </a:t>
            </a:r>
            <a:r>
              <a:rPr lang="en-US" altLang="en-US" b="1">
                <a:solidFill>
                  <a:schemeClr val="accent2"/>
                </a:solidFill>
              </a:rPr>
              <a:t>одно</a:t>
            </a:r>
            <a:r>
              <a:rPr lang="en-US" altLang="ru-RU" b="1">
                <a:solidFill>
                  <a:schemeClr val="accent2"/>
                </a:solidFill>
              </a:rPr>
              <a:t> </a:t>
            </a:r>
            <a:r>
              <a:rPr lang="en-US" altLang="en-US" b="1">
                <a:solidFill>
                  <a:schemeClr val="accent2"/>
                </a:solidFill>
              </a:rPr>
              <a:t>из</a:t>
            </a:r>
            <a:r>
              <a:rPr lang="en-US" altLang="ru-RU" b="1">
                <a:solidFill>
                  <a:schemeClr val="accent2"/>
                </a:solidFill>
              </a:rPr>
              <a:t> </a:t>
            </a:r>
            <a:r>
              <a:rPr lang="en-US" altLang="en-US" b="1">
                <a:solidFill>
                  <a:schemeClr val="accent2"/>
                </a:solidFill>
              </a:rPr>
              <a:t>красивейших</a:t>
            </a:r>
            <a:r>
              <a:rPr lang="en-US" altLang="ru-RU" b="1">
                <a:solidFill>
                  <a:schemeClr val="accent2"/>
                </a:solidFill>
              </a:rPr>
              <a:t> </a:t>
            </a:r>
            <a:r>
              <a:rPr lang="en-US" altLang="en-US" b="1">
                <a:solidFill>
                  <a:schemeClr val="accent2"/>
                </a:solidFill>
              </a:rPr>
              <a:t>явлений</a:t>
            </a:r>
            <a:r>
              <a:rPr lang="en-US" altLang="ru-RU" b="1">
                <a:solidFill>
                  <a:schemeClr val="accent2"/>
                </a:solidFill>
              </a:rPr>
              <a:t> </a:t>
            </a:r>
            <a:r>
              <a:rPr lang="en-US" altLang="en-US" b="1">
                <a:solidFill>
                  <a:schemeClr val="accent2"/>
                </a:solidFill>
              </a:rPr>
              <a:t>природы</a:t>
            </a:r>
            <a:r>
              <a:rPr lang="en-US" altLang="ru-RU" b="1">
                <a:solidFill>
                  <a:schemeClr val="accent2"/>
                </a:solidFill>
              </a:rPr>
              <a:t>, </a:t>
            </a:r>
            <a:r>
              <a:rPr lang="en-US" altLang="en-US" b="1">
                <a:solidFill>
                  <a:schemeClr val="accent2"/>
                </a:solidFill>
              </a:rPr>
              <a:t>за</a:t>
            </a:r>
            <a:r>
              <a:rPr lang="en-US" altLang="ru-RU" b="1">
                <a:solidFill>
                  <a:schemeClr val="accent2"/>
                </a:solidFill>
              </a:rPr>
              <a:t> </a:t>
            </a:r>
            <a:r>
              <a:rPr lang="en-US" altLang="en-US" b="1">
                <a:solidFill>
                  <a:schemeClr val="accent2"/>
                </a:solidFill>
              </a:rPr>
              <a:t>ним</a:t>
            </a:r>
            <a:r>
              <a:rPr lang="en-US" altLang="ru-RU" b="1">
                <a:solidFill>
                  <a:schemeClr val="accent2"/>
                </a:solidFill>
              </a:rPr>
              <a:t> </a:t>
            </a:r>
            <a:r>
              <a:rPr lang="en-US" altLang="en-US" b="1">
                <a:solidFill>
                  <a:schemeClr val="accent2"/>
                </a:solidFill>
              </a:rPr>
              <a:t>можно</a:t>
            </a:r>
            <a:r>
              <a:rPr lang="en-US" altLang="ru-RU" b="1">
                <a:solidFill>
                  <a:schemeClr val="accent2"/>
                </a:solidFill>
              </a:rPr>
              <a:t> </a:t>
            </a:r>
            <a:r>
              <a:rPr lang="en-US" altLang="en-US" b="1">
                <a:solidFill>
                  <a:schemeClr val="accent2"/>
                </a:solidFill>
              </a:rPr>
              <a:t>наблюдать</a:t>
            </a:r>
            <a:r>
              <a:rPr lang="en-US" altLang="ru-RU" b="1">
                <a:solidFill>
                  <a:schemeClr val="accent2"/>
                </a:solidFill>
              </a:rPr>
              <a:t>, </a:t>
            </a:r>
            <a:r>
              <a:rPr lang="en-US" altLang="en-US" b="1">
                <a:solidFill>
                  <a:schemeClr val="accent2"/>
                </a:solidFill>
              </a:rPr>
              <a:t>его</a:t>
            </a:r>
            <a:r>
              <a:rPr lang="en-US" altLang="ru-RU" b="1">
                <a:solidFill>
                  <a:schemeClr val="accent2"/>
                </a:solidFill>
              </a:rPr>
              <a:t> </a:t>
            </a:r>
            <a:r>
              <a:rPr lang="en-US" altLang="en-US" b="1">
                <a:solidFill>
                  <a:schemeClr val="accent2"/>
                </a:solidFill>
              </a:rPr>
              <a:t>можно</a:t>
            </a:r>
            <a:r>
              <a:rPr lang="en-US" altLang="ru-RU" b="1">
                <a:solidFill>
                  <a:schemeClr val="accent2"/>
                </a:solidFill>
              </a:rPr>
              <a:t> </a:t>
            </a:r>
            <a:r>
              <a:rPr lang="en-US" altLang="en-US" b="1">
                <a:solidFill>
                  <a:schemeClr val="accent2"/>
                </a:solidFill>
              </a:rPr>
              <a:t>обсуждать</a:t>
            </a:r>
            <a:r>
              <a:rPr lang="en-US" altLang="ru-RU" b="1">
                <a:solidFill>
                  <a:schemeClr val="accent2"/>
                </a:solidFill>
              </a:rPr>
              <a:t>, </a:t>
            </a:r>
            <a:r>
              <a:rPr lang="en-US" altLang="en-US" b="1">
                <a:solidFill>
                  <a:schemeClr val="accent2"/>
                </a:solidFill>
              </a:rPr>
              <a:t>его</a:t>
            </a:r>
            <a:r>
              <a:rPr lang="en-US" altLang="ru-RU" b="1">
                <a:solidFill>
                  <a:schemeClr val="accent2"/>
                </a:solidFill>
              </a:rPr>
              <a:t> </a:t>
            </a:r>
            <a:r>
              <a:rPr lang="en-US" altLang="en-US" b="1">
                <a:solidFill>
                  <a:schemeClr val="accent2"/>
                </a:solidFill>
              </a:rPr>
              <a:t>можно</a:t>
            </a:r>
            <a:r>
              <a:rPr lang="en-US" altLang="ru-RU" b="1">
                <a:solidFill>
                  <a:schemeClr val="accent2"/>
                </a:solidFill>
              </a:rPr>
              <a:t> </a:t>
            </a:r>
            <a:r>
              <a:rPr lang="en-US" altLang="en-US" b="1">
                <a:solidFill>
                  <a:schemeClr val="accent2"/>
                </a:solidFill>
              </a:rPr>
              <a:t>исследовать</a:t>
            </a:r>
            <a:r>
              <a:rPr lang="en-US" altLang="ru-RU" b="1">
                <a:solidFill>
                  <a:schemeClr val="accent2"/>
                </a:solidFill>
              </a:rPr>
              <a:t>... </a:t>
            </a:r>
            <a:r>
              <a:rPr lang="en-US" altLang="en-US" b="1">
                <a:solidFill>
                  <a:schemeClr val="accent2"/>
                </a:solidFill>
              </a:rPr>
              <a:t>Наши</a:t>
            </a:r>
            <a:r>
              <a:rPr lang="en-US" altLang="ru-RU" b="1">
                <a:solidFill>
                  <a:schemeClr val="accent2"/>
                </a:solidFill>
              </a:rPr>
              <a:t> </a:t>
            </a:r>
            <a:r>
              <a:rPr lang="en-US" altLang="en-US" b="1">
                <a:solidFill>
                  <a:schemeClr val="accent2"/>
                </a:solidFill>
              </a:rPr>
              <a:t>ребята</a:t>
            </a:r>
            <a:r>
              <a:rPr lang="en-US" altLang="ru-RU" b="1">
                <a:solidFill>
                  <a:schemeClr val="accent2"/>
                </a:solidFill>
              </a:rPr>
              <a:t> </a:t>
            </a:r>
            <a:r>
              <a:rPr lang="en-US" altLang="en-US" b="1">
                <a:solidFill>
                  <a:schemeClr val="accent2"/>
                </a:solidFill>
              </a:rPr>
              <a:t>обожают</a:t>
            </a:r>
            <a:r>
              <a:rPr lang="en-US" altLang="ru-RU" b="1">
                <a:solidFill>
                  <a:schemeClr val="accent2"/>
                </a:solidFill>
              </a:rPr>
              <a:t> </a:t>
            </a:r>
            <a:r>
              <a:rPr lang="en-US" altLang="en-US" b="1">
                <a:solidFill>
                  <a:schemeClr val="accent2"/>
                </a:solidFill>
              </a:rPr>
              <a:t>еще</a:t>
            </a:r>
            <a:r>
              <a:rPr lang="en-US" altLang="ru-RU" b="1">
                <a:solidFill>
                  <a:schemeClr val="accent2"/>
                </a:solidFill>
              </a:rPr>
              <a:t> </a:t>
            </a:r>
            <a:r>
              <a:rPr lang="en-US" altLang="en-US" b="1">
                <a:solidFill>
                  <a:schemeClr val="accent2"/>
                </a:solidFill>
              </a:rPr>
              <a:t>и</a:t>
            </a:r>
            <a:r>
              <a:rPr lang="en-US" altLang="ru-RU" b="1">
                <a:solidFill>
                  <a:schemeClr val="accent2"/>
                </a:solidFill>
              </a:rPr>
              <a:t> </a:t>
            </a:r>
            <a:r>
              <a:rPr lang="en-US" altLang="en-US" b="1">
                <a:solidFill>
                  <a:schemeClr val="accent2"/>
                </a:solidFill>
              </a:rPr>
              <a:t>играть</a:t>
            </a:r>
            <a:r>
              <a:rPr lang="en-US" altLang="ru-RU" b="1">
                <a:solidFill>
                  <a:schemeClr val="accent2"/>
                </a:solidFill>
              </a:rPr>
              <a:t> </a:t>
            </a:r>
            <a:r>
              <a:rPr lang="en-US" altLang="en-US" b="1">
                <a:solidFill>
                  <a:schemeClr val="accent2"/>
                </a:solidFill>
              </a:rPr>
              <a:t>с</a:t>
            </a:r>
            <a:r>
              <a:rPr lang="en-US" altLang="ru-RU" b="1">
                <a:solidFill>
                  <a:schemeClr val="accent2"/>
                </a:solidFill>
              </a:rPr>
              <a:t> </a:t>
            </a:r>
            <a:r>
              <a:rPr lang="en-US" altLang="en-US" b="1">
                <a:solidFill>
                  <a:schemeClr val="accent2"/>
                </a:solidFill>
              </a:rPr>
              <a:t>яркими</a:t>
            </a:r>
            <a:r>
              <a:rPr lang="en-US" altLang="ru-RU" b="1">
                <a:solidFill>
                  <a:schemeClr val="accent2"/>
                </a:solidFill>
              </a:rPr>
              <a:t> </a:t>
            </a:r>
            <a:r>
              <a:rPr lang="en-US" altLang="en-US" b="1">
                <a:solidFill>
                  <a:schemeClr val="accent2"/>
                </a:solidFill>
              </a:rPr>
              <a:t>осенними</a:t>
            </a:r>
            <a:r>
              <a:rPr lang="en-US" altLang="ru-RU" b="1">
                <a:solidFill>
                  <a:schemeClr val="accent2"/>
                </a:solidFill>
              </a:rPr>
              <a:t> </a:t>
            </a:r>
            <a:r>
              <a:rPr lang="en-US" altLang="en-US" b="1">
                <a:solidFill>
                  <a:schemeClr val="accent2"/>
                </a:solidFill>
              </a:rPr>
              <a:t>листьями</a:t>
            </a:r>
            <a:r>
              <a:rPr lang="en-US" altLang="ru-RU" b="1">
                <a:solidFill>
                  <a:schemeClr val="accent2"/>
                </a:solidFill>
              </a:rPr>
              <a:t>. </a:t>
            </a:r>
            <a:endParaRPr lang="en-US" altLang="ru-RU" b="1">
              <a:solidFill>
                <a:schemeClr val="accent2"/>
              </a:solidFill>
            </a:endParaRPr>
          </a:p>
          <a:p>
            <a:r>
              <a:rPr lang="en-US" altLang="en-US" b="1">
                <a:solidFill>
                  <a:schemeClr val="accent2"/>
                </a:solidFill>
              </a:rPr>
              <a:t>Игры</a:t>
            </a:r>
            <a:r>
              <a:rPr lang="en-US" altLang="ru-RU" b="1">
                <a:solidFill>
                  <a:schemeClr val="accent2"/>
                </a:solidFill>
              </a:rPr>
              <a:t> </a:t>
            </a:r>
            <a:r>
              <a:rPr lang="en-US" altLang="en-US" b="1">
                <a:solidFill>
                  <a:schemeClr val="accent2"/>
                </a:solidFill>
              </a:rPr>
              <a:t>бывают</a:t>
            </a:r>
            <a:r>
              <a:rPr lang="en-US" altLang="ru-RU" b="1">
                <a:solidFill>
                  <a:schemeClr val="accent2"/>
                </a:solidFill>
              </a:rPr>
              <a:t> </a:t>
            </a:r>
            <a:r>
              <a:rPr lang="en-US" altLang="en-US" b="1">
                <a:solidFill>
                  <a:schemeClr val="accent2"/>
                </a:solidFill>
              </a:rPr>
              <a:t>разными</a:t>
            </a:r>
            <a:r>
              <a:rPr lang="en-US" altLang="ru-RU" b="1">
                <a:solidFill>
                  <a:schemeClr val="accent2"/>
                </a:solidFill>
              </a:rPr>
              <a:t>: </a:t>
            </a:r>
            <a:endParaRPr lang="en-US" altLang="ru-RU" b="1">
              <a:solidFill>
                <a:schemeClr val="accent2"/>
              </a:solidFill>
            </a:endParaRPr>
          </a:p>
          <a:p>
            <a:r>
              <a:rPr lang="zh-CN" altLang="en-US" b="1">
                <a:solidFill>
                  <a:srgbClr val="FF0000"/>
                </a:solidFill>
              </a:rPr>
              <a:t>🍁</a:t>
            </a:r>
            <a:r>
              <a:rPr lang="en-US" altLang="ru-RU" b="1">
                <a:solidFill>
                  <a:srgbClr val="FF0000"/>
                </a:solidFill>
              </a:rPr>
              <a:t> </a:t>
            </a:r>
            <a:r>
              <a:rPr lang="en-US" altLang="ru-RU" b="1">
                <a:solidFill>
                  <a:schemeClr val="accent2"/>
                </a:solidFill>
              </a:rPr>
              <a:t>"</a:t>
            </a:r>
            <a:r>
              <a:rPr lang="en-US" altLang="en-US" b="1">
                <a:solidFill>
                  <a:schemeClr val="accent2"/>
                </a:solidFill>
              </a:rPr>
              <a:t>Выложи</a:t>
            </a:r>
            <a:r>
              <a:rPr lang="en-US" altLang="ru-RU" b="1">
                <a:solidFill>
                  <a:schemeClr val="accent2"/>
                </a:solidFill>
              </a:rPr>
              <a:t> </a:t>
            </a:r>
            <a:r>
              <a:rPr lang="en-US" altLang="en-US" b="1">
                <a:solidFill>
                  <a:schemeClr val="accent2"/>
                </a:solidFill>
              </a:rPr>
              <a:t>узор</a:t>
            </a:r>
            <a:r>
              <a:rPr lang="en-US" altLang="ru-RU" b="1">
                <a:solidFill>
                  <a:schemeClr val="accent2"/>
                </a:solidFill>
              </a:rPr>
              <a:t>" (</a:t>
            </a:r>
            <a:r>
              <a:rPr lang="en-US" altLang="en-US" b="1">
                <a:solidFill>
                  <a:schemeClr val="accent2"/>
                </a:solidFill>
              </a:rPr>
              <a:t>ребята</a:t>
            </a:r>
            <a:r>
              <a:rPr lang="en-US" altLang="ru-RU" b="1">
                <a:solidFill>
                  <a:schemeClr val="accent2"/>
                </a:solidFill>
              </a:rPr>
              <a:t> </a:t>
            </a:r>
            <a:r>
              <a:rPr lang="en-US" altLang="en-US" b="1">
                <a:solidFill>
                  <a:schemeClr val="accent2"/>
                </a:solidFill>
              </a:rPr>
              <a:t>выкладывают</a:t>
            </a:r>
            <a:r>
              <a:rPr lang="en-US" altLang="ru-RU" b="1">
                <a:solidFill>
                  <a:schemeClr val="accent2"/>
                </a:solidFill>
              </a:rPr>
              <a:t> </a:t>
            </a:r>
            <a:r>
              <a:rPr lang="en-US" altLang="en-US" b="1">
                <a:solidFill>
                  <a:schemeClr val="accent2"/>
                </a:solidFill>
              </a:rPr>
              <a:t>по</a:t>
            </a:r>
            <a:r>
              <a:rPr lang="en-US" altLang="ru-RU" b="1">
                <a:solidFill>
                  <a:schemeClr val="accent2"/>
                </a:solidFill>
              </a:rPr>
              <a:t> </a:t>
            </a:r>
            <a:r>
              <a:rPr lang="en-US" altLang="en-US" b="1">
                <a:solidFill>
                  <a:schemeClr val="accent2"/>
                </a:solidFill>
              </a:rPr>
              <a:t>образцу</a:t>
            </a:r>
            <a:r>
              <a:rPr lang="en-US" altLang="ru-RU" b="1">
                <a:solidFill>
                  <a:schemeClr val="accent2"/>
                </a:solidFill>
              </a:rPr>
              <a:t>, </a:t>
            </a:r>
            <a:r>
              <a:rPr lang="en-US" altLang="en-US" b="1">
                <a:solidFill>
                  <a:schemeClr val="accent2"/>
                </a:solidFill>
              </a:rPr>
              <a:t>по</a:t>
            </a:r>
            <a:r>
              <a:rPr lang="en-US" altLang="ru-RU" b="1">
                <a:solidFill>
                  <a:schemeClr val="accent2"/>
                </a:solidFill>
              </a:rPr>
              <a:t> </a:t>
            </a:r>
            <a:r>
              <a:rPr lang="en-US" altLang="en-US" b="1">
                <a:solidFill>
                  <a:schemeClr val="accent2"/>
                </a:solidFill>
              </a:rPr>
              <a:t>описанию</a:t>
            </a:r>
            <a:r>
              <a:rPr lang="en-US" altLang="ru-RU" b="1">
                <a:solidFill>
                  <a:schemeClr val="accent2"/>
                </a:solidFill>
              </a:rPr>
              <a:t>, </a:t>
            </a:r>
            <a:r>
              <a:rPr lang="en-US" altLang="en-US" b="1">
                <a:solidFill>
                  <a:schemeClr val="accent2"/>
                </a:solidFill>
              </a:rPr>
              <a:t>по</a:t>
            </a:r>
            <a:r>
              <a:rPr lang="en-US" altLang="ru-RU" b="1">
                <a:solidFill>
                  <a:schemeClr val="accent2"/>
                </a:solidFill>
              </a:rPr>
              <a:t> </a:t>
            </a:r>
            <a:r>
              <a:rPr lang="en-US" altLang="en-US" b="1">
                <a:solidFill>
                  <a:schemeClr val="accent2"/>
                </a:solidFill>
              </a:rPr>
              <a:t>схеме</a:t>
            </a:r>
            <a:r>
              <a:rPr lang="en-US" altLang="ru-RU" b="1">
                <a:solidFill>
                  <a:schemeClr val="accent2"/>
                </a:solidFill>
              </a:rPr>
              <a:t> </a:t>
            </a:r>
            <a:r>
              <a:rPr lang="en-US" altLang="en-US" b="1">
                <a:solidFill>
                  <a:schemeClr val="accent2"/>
                </a:solidFill>
              </a:rPr>
              <a:t>и</a:t>
            </a:r>
            <a:r>
              <a:rPr lang="en-US" altLang="ru-RU" b="1">
                <a:solidFill>
                  <a:schemeClr val="accent2"/>
                </a:solidFill>
              </a:rPr>
              <a:t> </a:t>
            </a:r>
            <a:r>
              <a:rPr lang="en-US" altLang="en-US" b="1">
                <a:solidFill>
                  <a:schemeClr val="accent2"/>
                </a:solidFill>
              </a:rPr>
              <a:t>др</a:t>
            </a:r>
            <a:r>
              <a:rPr lang="en-US" altLang="ru-RU" b="1">
                <a:solidFill>
                  <a:schemeClr val="accent2"/>
                </a:solidFill>
              </a:rPr>
              <a:t>.)</a:t>
            </a:r>
            <a:endParaRPr lang="en-US" altLang="ru-RU" b="1">
              <a:solidFill>
                <a:schemeClr val="accent2"/>
              </a:solidFill>
            </a:endParaRPr>
          </a:p>
          <a:p>
            <a:endParaRPr lang="en-US" altLang="ru-RU" b="1">
              <a:solidFill>
                <a:schemeClr val="accent2"/>
              </a:solidFill>
            </a:endParaRPr>
          </a:p>
          <a:p>
            <a:r>
              <a:rPr lang="zh-CN" altLang="en-US" b="1">
                <a:solidFill>
                  <a:srgbClr val="FF0000"/>
                </a:solidFill>
              </a:rPr>
              <a:t>🍁</a:t>
            </a:r>
            <a:r>
              <a:rPr lang="en-US" altLang="ru-RU" b="1">
                <a:solidFill>
                  <a:schemeClr val="accent2"/>
                </a:solidFill>
              </a:rPr>
              <a:t> "</a:t>
            </a:r>
            <a:r>
              <a:rPr lang="en-US" altLang="en-US" b="1">
                <a:solidFill>
                  <a:schemeClr val="accent2"/>
                </a:solidFill>
              </a:rPr>
              <a:t>Найди</a:t>
            </a:r>
            <a:r>
              <a:rPr lang="en-US" altLang="ru-RU" b="1">
                <a:solidFill>
                  <a:schemeClr val="accent2"/>
                </a:solidFill>
              </a:rPr>
              <a:t> </a:t>
            </a:r>
            <a:r>
              <a:rPr lang="en-US" altLang="en-US" b="1">
                <a:solidFill>
                  <a:schemeClr val="accent2"/>
                </a:solidFill>
              </a:rPr>
              <a:t>большой</a:t>
            </a:r>
            <a:r>
              <a:rPr lang="en-US" altLang="ru-RU" b="1">
                <a:solidFill>
                  <a:schemeClr val="accent2"/>
                </a:solidFill>
              </a:rPr>
              <a:t> - </a:t>
            </a:r>
            <a:r>
              <a:rPr lang="en-US" altLang="en-US" b="1">
                <a:solidFill>
                  <a:schemeClr val="accent2"/>
                </a:solidFill>
              </a:rPr>
              <a:t>маленький</a:t>
            </a:r>
            <a:r>
              <a:rPr lang="en-US" altLang="ru-RU" b="1">
                <a:solidFill>
                  <a:schemeClr val="accent2"/>
                </a:solidFill>
              </a:rPr>
              <a:t> </a:t>
            </a:r>
            <a:r>
              <a:rPr lang="en-US" altLang="en-US" b="1">
                <a:solidFill>
                  <a:schemeClr val="accent2"/>
                </a:solidFill>
              </a:rPr>
              <a:t>листик</a:t>
            </a:r>
            <a:r>
              <a:rPr lang="en-US" altLang="ru-RU" b="1">
                <a:solidFill>
                  <a:schemeClr val="accent2"/>
                </a:solidFill>
              </a:rPr>
              <a:t>", "</a:t>
            </a:r>
            <a:r>
              <a:rPr lang="en-US" altLang="en-US" b="1">
                <a:solidFill>
                  <a:schemeClr val="accent2"/>
                </a:solidFill>
              </a:rPr>
              <a:t>Сосчитай</a:t>
            </a:r>
            <a:r>
              <a:rPr lang="en-US" altLang="ru-RU" b="1">
                <a:solidFill>
                  <a:schemeClr val="accent2"/>
                </a:solidFill>
              </a:rPr>
              <a:t>-</a:t>
            </a:r>
            <a:r>
              <a:rPr lang="en-US" altLang="en-US" b="1">
                <a:solidFill>
                  <a:schemeClr val="accent2"/>
                </a:solidFill>
              </a:rPr>
              <a:t>ка</a:t>
            </a:r>
            <a:r>
              <a:rPr lang="en-US" altLang="ru-RU" b="1">
                <a:solidFill>
                  <a:schemeClr val="accent2"/>
                </a:solidFill>
              </a:rPr>
              <a:t>" "(</a:t>
            </a:r>
            <a:r>
              <a:rPr lang="en-US" altLang="en-US" b="1">
                <a:solidFill>
                  <a:schemeClr val="accent2"/>
                </a:solidFill>
              </a:rPr>
              <a:t>на</a:t>
            </a:r>
            <a:r>
              <a:rPr lang="en-US" altLang="ru-RU" b="1">
                <a:solidFill>
                  <a:schemeClr val="accent2"/>
                </a:solidFill>
              </a:rPr>
              <a:t> </a:t>
            </a:r>
            <a:r>
              <a:rPr lang="en-US" altLang="en-US" b="1">
                <a:solidFill>
                  <a:schemeClr val="accent2"/>
                </a:solidFill>
              </a:rPr>
              <a:t>закрепление</a:t>
            </a:r>
            <a:r>
              <a:rPr lang="en-US" altLang="ru-RU" b="1">
                <a:solidFill>
                  <a:schemeClr val="accent2"/>
                </a:solidFill>
              </a:rPr>
              <a:t> </a:t>
            </a:r>
            <a:r>
              <a:rPr lang="en-US" altLang="en-US" b="1">
                <a:solidFill>
                  <a:schemeClr val="accent2"/>
                </a:solidFill>
              </a:rPr>
              <a:t>математических</a:t>
            </a:r>
            <a:r>
              <a:rPr lang="en-US" altLang="ru-RU" b="1">
                <a:solidFill>
                  <a:schemeClr val="accent2"/>
                </a:solidFill>
              </a:rPr>
              <a:t> </a:t>
            </a:r>
            <a:r>
              <a:rPr lang="en-US" altLang="en-US" b="1">
                <a:solidFill>
                  <a:schemeClr val="accent2"/>
                </a:solidFill>
              </a:rPr>
              <a:t>знаний</a:t>
            </a:r>
            <a:r>
              <a:rPr lang="en-US" altLang="ru-RU" b="1">
                <a:solidFill>
                  <a:schemeClr val="accent2"/>
                </a:solidFill>
              </a:rPr>
              <a:t>)</a:t>
            </a:r>
            <a:endParaRPr lang="en-US" altLang="ru-RU" b="1">
              <a:solidFill>
                <a:schemeClr val="accent2"/>
              </a:solidFill>
            </a:endParaRPr>
          </a:p>
          <a:p>
            <a:endParaRPr lang="en-US" altLang="ru-RU" b="1">
              <a:solidFill>
                <a:schemeClr val="accent2"/>
              </a:solidFill>
            </a:endParaRPr>
          </a:p>
          <a:p>
            <a:r>
              <a:rPr lang="zh-CN" altLang="en-US" b="1">
                <a:solidFill>
                  <a:srgbClr val="FF0000"/>
                </a:solidFill>
              </a:rPr>
              <a:t>🍁</a:t>
            </a:r>
            <a:r>
              <a:rPr lang="en-US" altLang="en-US" b="1">
                <a:solidFill>
                  <a:schemeClr val="accent2"/>
                </a:solidFill>
              </a:rPr>
              <a:t>«</a:t>
            </a:r>
            <a:r>
              <a:rPr lang="en-US" altLang="en-US" b="1">
                <a:solidFill>
                  <a:schemeClr val="accent2"/>
                </a:solidFill>
              </a:rPr>
              <a:t>Сдуй</a:t>
            </a:r>
            <a:r>
              <a:rPr lang="en-US" altLang="ru-RU" b="1">
                <a:solidFill>
                  <a:schemeClr val="accent2"/>
                </a:solidFill>
              </a:rPr>
              <a:t> </a:t>
            </a:r>
            <a:r>
              <a:rPr lang="en-US" altLang="en-US" b="1">
                <a:solidFill>
                  <a:schemeClr val="accent2"/>
                </a:solidFill>
              </a:rPr>
              <a:t>листок</a:t>
            </a:r>
            <a:r>
              <a:rPr lang="en-US" altLang="ru-RU" b="1">
                <a:solidFill>
                  <a:schemeClr val="accent2"/>
                </a:solidFill>
              </a:rPr>
              <a:t> </a:t>
            </a:r>
            <a:r>
              <a:rPr lang="en-US" altLang="en-US" b="1">
                <a:solidFill>
                  <a:schemeClr val="accent2"/>
                </a:solidFill>
              </a:rPr>
              <a:t>со</a:t>
            </a:r>
            <a:r>
              <a:rPr lang="en-US" altLang="ru-RU" b="1">
                <a:solidFill>
                  <a:schemeClr val="accent2"/>
                </a:solidFill>
              </a:rPr>
              <a:t> </a:t>
            </a:r>
            <a:r>
              <a:rPr lang="en-US" altLang="en-US" b="1">
                <a:solidFill>
                  <a:schemeClr val="accent2"/>
                </a:solidFill>
              </a:rPr>
              <a:t>стола</a:t>
            </a:r>
            <a:r>
              <a:rPr lang="en-US" altLang="en-US" b="1">
                <a:solidFill>
                  <a:schemeClr val="accent2"/>
                </a:solidFill>
              </a:rPr>
              <a:t>»</a:t>
            </a:r>
            <a:r>
              <a:rPr lang="en-US" altLang="ru-RU" b="1">
                <a:solidFill>
                  <a:schemeClr val="accent2"/>
                </a:solidFill>
              </a:rPr>
              <a:t> (</a:t>
            </a:r>
            <a:r>
              <a:rPr lang="en-US" altLang="en-US" b="1">
                <a:solidFill>
                  <a:schemeClr val="accent2"/>
                </a:solidFill>
              </a:rPr>
              <a:t>дыхательная</a:t>
            </a:r>
            <a:r>
              <a:rPr lang="en-US" altLang="ru-RU" b="1">
                <a:solidFill>
                  <a:schemeClr val="accent2"/>
                </a:solidFill>
              </a:rPr>
              <a:t> </a:t>
            </a:r>
            <a:r>
              <a:rPr lang="en-US" altLang="en-US" b="1">
                <a:solidFill>
                  <a:schemeClr val="accent2"/>
                </a:solidFill>
              </a:rPr>
              <a:t>гимнастика</a:t>
            </a:r>
            <a:r>
              <a:rPr lang="en-US" altLang="ru-RU" b="1">
                <a:solidFill>
                  <a:schemeClr val="accent2"/>
                </a:solidFill>
              </a:rPr>
              <a:t>)</a:t>
            </a:r>
            <a:r>
              <a:rPr lang="zh-CN" altLang="en-US" b="1">
                <a:solidFill>
                  <a:srgbClr val="00B0F0"/>
                </a:solidFill>
              </a:rPr>
              <a:t>💨</a:t>
            </a:r>
            <a:endParaRPr lang="zh-CN" altLang="en-US" b="1">
              <a:solidFill>
                <a:schemeClr val="accent2"/>
              </a:solidFill>
            </a:endParaRPr>
          </a:p>
          <a:p>
            <a:endParaRPr lang="en-US" altLang="ru-RU" b="1">
              <a:solidFill>
                <a:schemeClr val="accent2"/>
              </a:solidFill>
            </a:endParaRPr>
          </a:p>
          <a:p>
            <a:r>
              <a:rPr lang="zh-CN" altLang="en-US" b="1">
                <a:solidFill>
                  <a:srgbClr val="FF0000"/>
                </a:solidFill>
              </a:rPr>
              <a:t>🍁</a:t>
            </a:r>
            <a:r>
              <a:rPr lang="en-US" altLang="ru-RU" b="1">
                <a:solidFill>
                  <a:schemeClr val="accent2"/>
                </a:solidFill>
              </a:rPr>
              <a:t>"</a:t>
            </a:r>
            <a:r>
              <a:rPr lang="en-US" altLang="en-US" b="1">
                <a:solidFill>
                  <a:schemeClr val="accent2"/>
                </a:solidFill>
              </a:rPr>
              <a:t>Сортировка</a:t>
            </a:r>
            <a:r>
              <a:rPr lang="en-US" altLang="ru-RU" b="1">
                <a:solidFill>
                  <a:schemeClr val="accent2"/>
                </a:solidFill>
              </a:rPr>
              <a:t>" (</a:t>
            </a:r>
            <a:r>
              <a:rPr lang="en-US" altLang="en-US" b="1">
                <a:solidFill>
                  <a:schemeClr val="accent2"/>
                </a:solidFill>
              </a:rPr>
              <a:t>дети</a:t>
            </a:r>
            <a:r>
              <a:rPr lang="en-US" altLang="ru-RU" b="1">
                <a:solidFill>
                  <a:schemeClr val="accent2"/>
                </a:solidFill>
              </a:rPr>
              <a:t> </a:t>
            </a:r>
            <a:r>
              <a:rPr lang="en-US" altLang="en-US" b="1">
                <a:solidFill>
                  <a:schemeClr val="accent2"/>
                </a:solidFill>
              </a:rPr>
              <a:t>сортируют</a:t>
            </a:r>
            <a:r>
              <a:rPr lang="en-US" altLang="ru-RU" b="1">
                <a:solidFill>
                  <a:schemeClr val="accent2"/>
                </a:solidFill>
              </a:rPr>
              <a:t> </a:t>
            </a:r>
            <a:r>
              <a:rPr lang="en-US" altLang="en-US" b="1">
                <a:solidFill>
                  <a:schemeClr val="accent2"/>
                </a:solidFill>
              </a:rPr>
              <a:t>листики</a:t>
            </a:r>
            <a:r>
              <a:rPr lang="en-US" altLang="ru-RU" b="1">
                <a:solidFill>
                  <a:schemeClr val="accent2"/>
                </a:solidFill>
              </a:rPr>
              <a:t> </a:t>
            </a:r>
            <a:r>
              <a:rPr lang="en-US" altLang="en-US" b="1">
                <a:solidFill>
                  <a:schemeClr val="accent2"/>
                </a:solidFill>
              </a:rPr>
              <a:t>по</a:t>
            </a:r>
            <a:r>
              <a:rPr lang="en-US" altLang="ru-RU" b="1">
                <a:solidFill>
                  <a:schemeClr val="accent2"/>
                </a:solidFill>
              </a:rPr>
              <a:t> </a:t>
            </a:r>
            <a:r>
              <a:rPr lang="en-US" altLang="en-US" b="1">
                <a:solidFill>
                  <a:schemeClr val="accent2"/>
                </a:solidFill>
              </a:rPr>
              <a:t>размеру</a:t>
            </a:r>
            <a:r>
              <a:rPr lang="en-US" altLang="ru-RU" b="1">
                <a:solidFill>
                  <a:schemeClr val="accent2"/>
                </a:solidFill>
              </a:rPr>
              <a:t>, </a:t>
            </a:r>
            <a:r>
              <a:rPr lang="en-US" altLang="en-US" b="1">
                <a:solidFill>
                  <a:schemeClr val="accent2"/>
                </a:solidFill>
              </a:rPr>
              <a:t>цвету</a:t>
            </a:r>
            <a:r>
              <a:rPr lang="en-US" altLang="ru-RU" b="1">
                <a:solidFill>
                  <a:schemeClr val="accent2"/>
                </a:solidFill>
              </a:rPr>
              <a:t>, </a:t>
            </a:r>
            <a:r>
              <a:rPr lang="en-US" altLang="en-US" b="1">
                <a:solidFill>
                  <a:schemeClr val="accent2"/>
                </a:solidFill>
              </a:rPr>
              <a:t>текстуре</a:t>
            </a:r>
            <a:r>
              <a:rPr lang="en-US" altLang="ru-RU" b="1">
                <a:solidFill>
                  <a:schemeClr val="accent2"/>
                </a:solidFill>
              </a:rPr>
              <a:t>, </a:t>
            </a:r>
            <a:r>
              <a:rPr lang="en-US" altLang="en-US" b="1">
                <a:solidFill>
                  <a:schemeClr val="accent2"/>
                </a:solidFill>
              </a:rPr>
              <a:t>форме</a:t>
            </a:r>
            <a:r>
              <a:rPr lang="en-US" altLang="ru-RU" b="1">
                <a:solidFill>
                  <a:schemeClr val="accent2"/>
                </a:solidFill>
              </a:rPr>
              <a:t> </a:t>
            </a:r>
            <a:r>
              <a:rPr lang="en-US" altLang="en-US" b="1">
                <a:solidFill>
                  <a:schemeClr val="accent2"/>
                </a:solidFill>
              </a:rPr>
              <a:t>или</a:t>
            </a:r>
            <a:r>
              <a:rPr lang="en-US" altLang="ru-RU" b="1">
                <a:solidFill>
                  <a:schemeClr val="accent2"/>
                </a:solidFill>
              </a:rPr>
              <a:t> </a:t>
            </a:r>
            <a:r>
              <a:rPr lang="en-US" altLang="en-US" b="1">
                <a:solidFill>
                  <a:schemeClr val="accent2"/>
                </a:solidFill>
              </a:rPr>
              <a:t>нескольким</a:t>
            </a:r>
            <a:r>
              <a:rPr lang="en-US" altLang="ru-RU" b="1">
                <a:solidFill>
                  <a:schemeClr val="accent2"/>
                </a:solidFill>
              </a:rPr>
              <a:t> </a:t>
            </a:r>
            <a:r>
              <a:rPr lang="en-US" altLang="en-US" b="1">
                <a:solidFill>
                  <a:schemeClr val="accent2"/>
                </a:solidFill>
              </a:rPr>
              <a:t>признакам</a:t>
            </a:r>
            <a:r>
              <a:rPr lang="en-US" altLang="ru-RU" b="1">
                <a:solidFill>
                  <a:schemeClr val="accent2"/>
                </a:solidFill>
              </a:rPr>
              <a:t> </a:t>
            </a:r>
            <a:r>
              <a:rPr lang="en-US" altLang="en-US" b="1">
                <a:solidFill>
                  <a:schemeClr val="accent2"/>
                </a:solidFill>
              </a:rPr>
              <a:t>сразу</a:t>
            </a:r>
            <a:r>
              <a:rPr lang="en-US" altLang="ru-RU" b="1">
                <a:solidFill>
                  <a:schemeClr val="accent2"/>
                </a:solidFill>
              </a:rPr>
              <a:t>, </a:t>
            </a:r>
            <a:r>
              <a:rPr lang="en-US" altLang="en-US" b="1">
                <a:solidFill>
                  <a:schemeClr val="accent2"/>
                </a:solidFill>
              </a:rPr>
              <a:t>например</a:t>
            </a:r>
            <a:r>
              <a:rPr lang="en-US" altLang="ru-RU" b="1">
                <a:solidFill>
                  <a:schemeClr val="accent2"/>
                </a:solidFill>
              </a:rPr>
              <a:t>, "</a:t>
            </a:r>
            <a:r>
              <a:rPr lang="en-US" altLang="en-US" b="1">
                <a:solidFill>
                  <a:schemeClr val="accent2"/>
                </a:solidFill>
              </a:rPr>
              <a:t>Большие</a:t>
            </a:r>
            <a:r>
              <a:rPr lang="en-US" altLang="ru-RU" b="1">
                <a:solidFill>
                  <a:schemeClr val="accent2"/>
                </a:solidFill>
              </a:rPr>
              <a:t> </a:t>
            </a:r>
            <a:r>
              <a:rPr lang="en-US" altLang="en-US" b="1">
                <a:solidFill>
                  <a:schemeClr val="accent2"/>
                </a:solidFill>
              </a:rPr>
              <a:t>желтые</a:t>
            </a:r>
            <a:r>
              <a:rPr lang="en-US" altLang="ru-RU" b="1">
                <a:solidFill>
                  <a:schemeClr val="accent2"/>
                </a:solidFill>
              </a:rPr>
              <a:t>" </a:t>
            </a:r>
            <a:r>
              <a:rPr lang="en-US" altLang="en-US" b="1">
                <a:solidFill>
                  <a:schemeClr val="accent2"/>
                </a:solidFill>
              </a:rPr>
              <a:t>и</a:t>
            </a:r>
            <a:r>
              <a:rPr lang="en-US" altLang="ru-RU" b="1">
                <a:solidFill>
                  <a:schemeClr val="accent2"/>
                </a:solidFill>
              </a:rPr>
              <a:t> </a:t>
            </a:r>
            <a:r>
              <a:rPr lang="en-US" altLang="en-US" b="1">
                <a:solidFill>
                  <a:schemeClr val="accent2"/>
                </a:solidFill>
              </a:rPr>
              <a:t>т</a:t>
            </a:r>
            <a:r>
              <a:rPr lang="en-US" altLang="ru-RU" b="1">
                <a:solidFill>
                  <a:schemeClr val="accent2"/>
                </a:solidFill>
              </a:rPr>
              <a:t>.</a:t>
            </a:r>
            <a:r>
              <a:rPr lang="en-US" altLang="en-US" b="1">
                <a:solidFill>
                  <a:schemeClr val="accent2"/>
                </a:solidFill>
              </a:rPr>
              <a:t>д</a:t>
            </a:r>
            <a:r>
              <a:rPr lang="en-US" altLang="ru-RU" b="1">
                <a:solidFill>
                  <a:schemeClr val="accent2"/>
                </a:solidFill>
              </a:rPr>
              <a:t>. </a:t>
            </a:r>
            <a:r>
              <a:rPr lang="en-US" altLang="en-US" b="1">
                <a:solidFill>
                  <a:schemeClr val="accent2"/>
                </a:solidFill>
              </a:rPr>
              <a:t>Это</a:t>
            </a:r>
            <a:r>
              <a:rPr lang="en-US" altLang="ru-RU" b="1">
                <a:solidFill>
                  <a:schemeClr val="accent2"/>
                </a:solidFill>
              </a:rPr>
              <a:t> </a:t>
            </a:r>
            <a:r>
              <a:rPr lang="en-US" altLang="en-US" b="1">
                <a:solidFill>
                  <a:schemeClr val="accent2"/>
                </a:solidFill>
              </a:rPr>
              <a:t>развивает</a:t>
            </a:r>
            <a:r>
              <a:rPr lang="en-US" altLang="ru-RU" b="1">
                <a:solidFill>
                  <a:schemeClr val="accent2"/>
                </a:solidFill>
              </a:rPr>
              <a:t> </a:t>
            </a:r>
            <a:r>
              <a:rPr lang="en-US" altLang="en-US" b="1">
                <a:solidFill>
                  <a:schemeClr val="accent2"/>
                </a:solidFill>
              </a:rPr>
              <a:t>мелкую</a:t>
            </a:r>
            <a:r>
              <a:rPr lang="en-US" altLang="ru-RU" b="1">
                <a:solidFill>
                  <a:schemeClr val="accent2"/>
                </a:solidFill>
              </a:rPr>
              <a:t> </a:t>
            </a:r>
            <a:r>
              <a:rPr lang="en-US" altLang="en-US" b="1">
                <a:solidFill>
                  <a:schemeClr val="accent2"/>
                </a:solidFill>
              </a:rPr>
              <a:t>моторику</a:t>
            </a:r>
            <a:r>
              <a:rPr lang="en-US" altLang="ru-RU" b="1">
                <a:solidFill>
                  <a:schemeClr val="accent2"/>
                </a:solidFill>
              </a:rPr>
              <a:t> , </a:t>
            </a:r>
            <a:r>
              <a:rPr lang="en-US" altLang="en-US" b="1">
                <a:solidFill>
                  <a:schemeClr val="accent2"/>
                </a:solidFill>
              </a:rPr>
              <a:t>логическое</a:t>
            </a:r>
            <a:r>
              <a:rPr lang="en-US" altLang="ru-RU" b="1">
                <a:solidFill>
                  <a:schemeClr val="accent2"/>
                </a:solidFill>
              </a:rPr>
              <a:t> </a:t>
            </a:r>
            <a:r>
              <a:rPr lang="en-US" altLang="en-US" b="1">
                <a:solidFill>
                  <a:schemeClr val="accent2"/>
                </a:solidFill>
              </a:rPr>
              <a:t>мышление</a:t>
            </a:r>
            <a:r>
              <a:rPr lang="en-US" altLang="ru-RU" b="1">
                <a:solidFill>
                  <a:schemeClr val="accent2"/>
                </a:solidFill>
              </a:rPr>
              <a:t>, </a:t>
            </a:r>
            <a:r>
              <a:rPr lang="en-US" altLang="en-US" b="1">
                <a:solidFill>
                  <a:schemeClr val="accent2"/>
                </a:solidFill>
              </a:rPr>
              <a:t>наблюдательность</a:t>
            </a:r>
            <a:r>
              <a:rPr lang="en-US" altLang="ru-RU" b="1">
                <a:solidFill>
                  <a:schemeClr val="accent2"/>
                </a:solidFill>
              </a:rPr>
              <a:t> </a:t>
            </a:r>
            <a:r>
              <a:rPr lang="en-US" altLang="en-US" b="1">
                <a:solidFill>
                  <a:schemeClr val="accent2"/>
                </a:solidFill>
              </a:rPr>
              <a:t>и</a:t>
            </a:r>
            <a:r>
              <a:rPr lang="en-US" altLang="ru-RU" b="1">
                <a:solidFill>
                  <a:schemeClr val="accent2"/>
                </a:solidFill>
              </a:rPr>
              <a:t> </a:t>
            </a:r>
            <a:r>
              <a:rPr lang="en-US" altLang="en-US" b="1">
                <a:solidFill>
                  <a:schemeClr val="accent2"/>
                </a:solidFill>
              </a:rPr>
              <a:t>внимание</a:t>
            </a:r>
            <a:r>
              <a:rPr lang="en-US" altLang="ru-RU" b="1">
                <a:solidFill>
                  <a:schemeClr val="accent2"/>
                </a:solidFill>
              </a:rPr>
              <a:t>)</a:t>
            </a:r>
            <a:endParaRPr lang="en-US" altLang="ru-RU" b="1">
              <a:solidFill>
                <a:schemeClr val="accent2"/>
              </a:solidFill>
            </a:endParaRPr>
          </a:p>
          <a:p>
            <a:endParaRPr lang="en-US" altLang="ru-RU" b="1">
              <a:solidFill>
                <a:schemeClr val="accent2"/>
              </a:solidFill>
            </a:endParaRPr>
          </a:p>
          <a:p>
            <a:r>
              <a:rPr lang="zh-CN" altLang="en-US" b="1">
                <a:solidFill>
                  <a:srgbClr val="FF0000"/>
                </a:solidFill>
              </a:rPr>
              <a:t>🍁</a:t>
            </a:r>
            <a:r>
              <a:rPr lang="en-US" altLang="ru-RU" b="1">
                <a:solidFill>
                  <a:srgbClr val="FF0000"/>
                </a:solidFill>
              </a:rPr>
              <a:t> </a:t>
            </a:r>
            <a:r>
              <a:rPr lang="en-US" altLang="ru-RU" b="1">
                <a:solidFill>
                  <a:schemeClr val="accent2"/>
                </a:solidFill>
              </a:rPr>
              <a:t>"</a:t>
            </a:r>
            <a:r>
              <a:rPr lang="en-US" altLang="en-US" b="1">
                <a:solidFill>
                  <a:schemeClr val="accent2"/>
                </a:solidFill>
              </a:rPr>
              <a:t>Лист</a:t>
            </a:r>
            <a:r>
              <a:rPr lang="en-US" altLang="ru-RU" b="1">
                <a:solidFill>
                  <a:schemeClr val="accent2"/>
                </a:solidFill>
              </a:rPr>
              <a:t> </a:t>
            </a:r>
            <a:r>
              <a:rPr lang="en-US" altLang="en-US" b="1">
                <a:solidFill>
                  <a:schemeClr val="accent2"/>
                </a:solidFill>
              </a:rPr>
              <a:t>упал</a:t>
            </a:r>
            <a:r>
              <a:rPr lang="en-US" altLang="ru-RU" b="1">
                <a:solidFill>
                  <a:schemeClr val="accent2"/>
                </a:solidFill>
              </a:rPr>
              <a:t> </a:t>
            </a:r>
            <a:r>
              <a:rPr lang="en-US" altLang="en-US" b="1">
                <a:solidFill>
                  <a:schemeClr val="accent2"/>
                </a:solidFill>
              </a:rPr>
              <a:t>с</a:t>
            </a:r>
            <a:r>
              <a:rPr lang="en-US" altLang="ru-RU" b="1">
                <a:solidFill>
                  <a:schemeClr val="accent2"/>
                </a:solidFill>
              </a:rPr>
              <a:t> </a:t>
            </a:r>
            <a:r>
              <a:rPr lang="en-US" altLang="en-US" b="1">
                <a:solidFill>
                  <a:schemeClr val="accent2"/>
                </a:solidFill>
              </a:rPr>
              <a:t>березы</a:t>
            </a:r>
            <a:r>
              <a:rPr lang="en-US" altLang="ru-RU" b="1">
                <a:solidFill>
                  <a:schemeClr val="accent2"/>
                </a:solidFill>
              </a:rPr>
              <a:t>, </a:t>
            </a:r>
            <a:r>
              <a:rPr lang="en-US" altLang="en-US" b="1">
                <a:solidFill>
                  <a:schemeClr val="accent2"/>
                </a:solidFill>
              </a:rPr>
              <a:t>значит</a:t>
            </a:r>
            <a:r>
              <a:rPr lang="en-US" altLang="ru-RU" b="1">
                <a:solidFill>
                  <a:schemeClr val="accent2"/>
                </a:solidFill>
              </a:rPr>
              <a:t> </a:t>
            </a:r>
            <a:r>
              <a:rPr lang="en-US" altLang="en-US" b="1">
                <a:solidFill>
                  <a:schemeClr val="accent2"/>
                </a:solidFill>
              </a:rPr>
              <a:t>он</a:t>
            </a:r>
            <a:r>
              <a:rPr lang="en-US" altLang="ru-RU" b="1">
                <a:solidFill>
                  <a:schemeClr val="accent2"/>
                </a:solidFill>
              </a:rPr>
              <a:t> </a:t>
            </a:r>
            <a:r>
              <a:rPr lang="en-US" altLang="en-US" b="1">
                <a:solidFill>
                  <a:schemeClr val="accent2"/>
                </a:solidFill>
              </a:rPr>
              <a:t>какой</a:t>
            </a:r>
            <a:r>
              <a:rPr lang="en-US" altLang="ru-RU" b="1">
                <a:solidFill>
                  <a:schemeClr val="accent2"/>
                </a:solidFill>
              </a:rPr>
              <a:t>?...", "</a:t>
            </a:r>
            <a:r>
              <a:rPr lang="en-US" altLang="en-US" b="1">
                <a:solidFill>
                  <a:schemeClr val="accent2"/>
                </a:solidFill>
              </a:rPr>
              <a:t>Выложи</a:t>
            </a:r>
            <a:r>
              <a:rPr lang="en-US" altLang="ru-RU" b="1">
                <a:solidFill>
                  <a:schemeClr val="accent2"/>
                </a:solidFill>
              </a:rPr>
              <a:t> </a:t>
            </a:r>
            <a:r>
              <a:rPr lang="en-US" altLang="en-US" b="1">
                <a:solidFill>
                  <a:schemeClr val="accent2"/>
                </a:solidFill>
              </a:rPr>
              <a:t>букву</a:t>
            </a:r>
            <a:r>
              <a:rPr lang="en-US" altLang="ru-RU" b="1">
                <a:solidFill>
                  <a:schemeClr val="accent2"/>
                </a:solidFill>
              </a:rPr>
              <a:t> </a:t>
            </a:r>
            <a:r>
              <a:rPr lang="en-US" altLang="en-US" b="1">
                <a:solidFill>
                  <a:schemeClr val="accent2"/>
                </a:solidFill>
              </a:rPr>
              <a:t>или</a:t>
            </a:r>
            <a:r>
              <a:rPr lang="en-US" altLang="ru-RU" b="1">
                <a:solidFill>
                  <a:schemeClr val="accent2"/>
                </a:solidFill>
              </a:rPr>
              <a:t> </a:t>
            </a:r>
            <a:r>
              <a:rPr lang="en-US" altLang="en-US" b="1">
                <a:solidFill>
                  <a:schemeClr val="accent2"/>
                </a:solidFill>
              </a:rPr>
              <a:t>слово</a:t>
            </a:r>
            <a:r>
              <a:rPr lang="en-US" altLang="ru-RU" b="1">
                <a:solidFill>
                  <a:schemeClr val="accent2"/>
                </a:solidFill>
              </a:rPr>
              <a:t>" "</a:t>
            </a:r>
            <a:r>
              <a:rPr lang="en-US" altLang="en-US" b="1">
                <a:solidFill>
                  <a:schemeClr val="accent2"/>
                </a:solidFill>
              </a:rPr>
              <a:t>Найди</a:t>
            </a:r>
            <a:r>
              <a:rPr lang="en-US" altLang="ru-RU" b="1">
                <a:solidFill>
                  <a:schemeClr val="accent2"/>
                </a:solidFill>
              </a:rPr>
              <a:t> </a:t>
            </a:r>
            <a:r>
              <a:rPr lang="en-US" altLang="en-US" b="1">
                <a:solidFill>
                  <a:schemeClr val="accent2"/>
                </a:solidFill>
              </a:rPr>
              <a:t>дерево</a:t>
            </a:r>
            <a:r>
              <a:rPr lang="en-US" altLang="ru-RU" b="1">
                <a:solidFill>
                  <a:schemeClr val="accent2"/>
                </a:solidFill>
              </a:rPr>
              <a:t>" ( </a:t>
            </a:r>
            <a:r>
              <a:rPr lang="en-US" altLang="en-US" b="1">
                <a:solidFill>
                  <a:schemeClr val="accent2"/>
                </a:solidFill>
              </a:rPr>
              <a:t>способствует</a:t>
            </a:r>
            <a:r>
              <a:rPr lang="en-US" altLang="ru-RU" b="1">
                <a:solidFill>
                  <a:schemeClr val="accent2"/>
                </a:solidFill>
              </a:rPr>
              <a:t> </a:t>
            </a:r>
            <a:r>
              <a:rPr lang="en-US" altLang="en-US" b="1">
                <a:solidFill>
                  <a:schemeClr val="accent2"/>
                </a:solidFill>
              </a:rPr>
              <a:t>речевому</a:t>
            </a:r>
            <a:r>
              <a:rPr lang="en-US" altLang="ru-RU" b="1">
                <a:solidFill>
                  <a:schemeClr val="accent2"/>
                </a:solidFill>
              </a:rPr>
              <a:t> </a:t>
            </a:r>
            <a:r>
              <a:rPr lang="en-US" altLang="en-US" b="1">
                <a:solidFill>
                  <a:schemeClr val="accent2"/>
                </a:solidFill>
              </a:rPr>
              <a:t>развитию</a:t>
            </a:r>
            <a:r>
              <a:rPr lang="en-US" altLang="ru-RU" b="1">
                <a:solidFill>
                  <a:schemeClr val="accent2"/>
                </a:solidFill>
              </a:rPr>
              <a:t>, </a:t>
            </a:r>
            <a:r>
              <a:rPr lang="en-US" altLang="en-US" b="1">
                <a:solidFill>
                  <a:schemeClr val="accent2"/>
                </a:solidFill>
              </a:rPr>
              <a:t>расширению</a:t>
            </a:r>
            <a:r>
              <a:rPr lang="en-US" altLang="ru-RU" b="1">
                <a:solidFill>
                  <a:schemeClr val="accent2"/>
                </a:solidFill>
              </a:rPr>
              <a:t> </a:t>
            </a:r>
            <a:r>
              <a:rPr lang="en-US" altLang="en-US" b="1">
                <a:solidFill>
                  <a:schemeClr val="accent2"/>
                </a:solidFill>
              </a:rPr>
              <a:t>словарного</a:t>
            </a:r>
            <a:r>
              <a:rPr lang="en-US" altLang="ru-RU" b="1">
                <a:solidFill>
                  <a:schemeClr val="accent2"/>
                </a:solidFill>
              </a:rPr>
              <a:t> </a:t>
            </a:r>
            <a:r>
              <a:rPr lang="en-US" altLang="en-US" b="1">
                <a:solidFill>
                  <a:schemeClr val="accent2"/>
                </a:solidFill>
              </a:rPr>
              <a:t>запаса</a:t>
            </a:r>
            <a:r>
              <a:rPr lang="en-US" altLang="ru-RU" b="1">
                <a:solidFill>
                  <a:schemeClr val="accent2"/>
                </a:solidFill>
              </a:rPr>
              <a:t> </a:t>
            </a:r>
            <a:r>
              <a:rPr lang="en-US" altLang="en-US" b="1">
                <a:solidFill>
                  <a:schemeClr val="accent2"/>
                </a:solidFill>
              </a:rPr>
              <a:t>малышей</a:t>
            </a:r>
            <a:r>
              <a:rPr lang="en-US" altLang="ru-RU" b="1">
                <a:solidFill>
                  <a:schemeClr val="accent2"/>
                </a:solidFill>
              </a:rPr>
              <a:t>) </a:t>
            </a:r>
            <a:r>
              <a:rPr lang="en-US" altLang="en-US" b="1">
                <a:solidFill>
                  <a:schemeClr val="accent2"/>
                </a:solidFill>
              </a:rPr>
              <a:t>и</a:t>
            </a:r>
            <a:r>
              <a:rPr lang="en-US" altLang="ru-RU" b="1">
                <a:solidFill>
                  <a:schemeClr val="accent2"/>
                </a:solidFill>
              </a:rPr>
              <a:t> </a:t>
            </a:r>
            <a:r>
              <a:rPr lang="en-US" altLang="en-US" b="1">
                <a:solidFill>
                  <a:schemeClr val="accent2"/>
                </a:solidFill>
              </a:rPr>
              <a:t>др</a:t>
            </a:r>
            <a:r>
              <a:rPr lang="en-US" altLang="ru-RU" b="1">
                <a:solidFill>
                  <a:schemeClr val="accent2"/>
                </a:solidFill>
              </a:rPr>
              <a:t>.</a:t>
            </a:r>
            <a:endParaRPr lang="en-US" altLang="ru-RU" b="1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295910"/>
            <a:ext cx="3008630" cy="5830570"/>
          </a:xfrm>
        </p:spPr>
        <p:txBody>
          <a:bodyPr>
            <a:normAutofit fontScale="40000"/>
          </a:bodyPr>
          <a:lstStyle/>
          <a:p>
            <a:r>
              <a:rPr lang="ru-RU" sz="6285" b="1" i="1" dirty="0">
                <a:solidFill>
                  <a:srgbClr val="C00000"/>
                </a:solidFill>
              </a:rPr>
              <a:t> </a:t>
            </a:r>
            <a:endParaRPr lang="ru-RU" sz="6285" b="1" i="1" dirty="0">
              <a:solidFill>
                <a:srgbClr val="C00000"/>
              </a:solidFill>
            </a:endParaRPr>
          </a:p>
          <a:p>
            <a:r>
              <a:rPr lang="ru-RU" sz="6285" b="1" i="1" dirty="0">
                <a:solidFill>
                  <a:srgbClr val="C00000"/>
                </a:solidFill>
              </a:rPr>
              <a:t> Когда мы слышим шум дождя и листья опадают,</a:t>
            </a:r>
            <a:endParaRPr lang="ru-RU" sz="6285" b="1" i="1" dirty="0">
              <a:solidFill>
                <a:srgbClr val="C00000"/>
              </a:solidFill>
            </a:endParaRPr>
          </a:p>
          <a:p>
            <a:r>
              <a:rPr lang="ru-RU" sz="6285" b="1" i="1" dirty="0">
                <a:solidFill>
                  <a:srgbClr val="C00000"/>
                </a:solidFill>
              </a:rPr>
              <a:t>  И стаи перелётных птиц куда-то улетают.</a:t>
            </a:r>
            <a:endParaRPr lang="ru-RU" sz="6285" b="1" i="1" dirty="0">
              <a:solidFill>
                <a:srgbClr val="C00000"/>
              </a:solidFill>
            </a:endParaRPr>
          </a:p>
          <a:p>
            <a:r>
              <a:rPr lang="ru-RU" sz="6285" b="1" i="1" dirty="0">
                <a:solidFill>
                  <a:srgbClr val="C00000"/>
                </a:solidFill>
              </a:rPr>
              <a:t>    Весёлый шум листвы утих и звук растаял где-то,</a:t>
            </a:r>
            <a:endParaRPr lang="ru-RU" sz="6285" b="1" i="1" dirty="0">
              <a:solidFill>
                <a:srgbClr val="C00000"/>
              </a:solidFill>
            </a:endParaRPr>
          </a:p>
          <a:p>
            <a:r>
              <a:rPr lang="ru-RU" sz="6285" b="1" i="1" dirty="0">
                <a:solidFill>
                  <a:srgbClr val="C00000"/>
                </a:solidFill>
              </a:rPr>
              <a:t> </a:t>
            </a:r>
            <a:r>
              <a:rPr lang="ru-RU" sz="6285" b="1" i="1" dirty="0" smtClean="0">
                <a:solidFill>
                  <a:srgbClr val="C00000"/>
                </a:solidFill>
              </a:rPr>
              <a:t> </a:t>
            </a:r>
            <a:r>
              <a:rPr lang="ru-RU" sz="6285" b="1" i="1" dirty="0">
                <a:solidFill>
                  <a:srgbClr val="C00000"/>
                </a:solidFill>
              </a:rPr>
              <a:t>Во всём мы этом узнаём осенние приметы.</a:t>
            </a:r>
            <a:endParaRPr lang="ru-RU" sz="6285" b="1" i="1" dirty="0">
              <a:solidFill>
                <a:srgbClr val="C00000"/>
              </a:solidFill>
            </a:endParaRPr>
          </a:p>
          <a:p>
            <a:r>
              <a:rPr lang="ru-RU" sz="2000" dirty="0"/>
              <a:t>                       </a:t>
            </a:r>
            <a:endParaRPr lang="ru-RU" sz="2000" dirty="0"/>
          </a:p>
        </p:txBody>
      </p:sp>
      <p:pic>
        <p:nvPicPr>
          <p:cNvPr id="5" name="Изображение 4" descr="8a8d32e2-d185-49d1-bf33-475a421aa51d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91865" y="188595"/>
            <a:ext cx="2368550" cy="3917315"/>
          </a:xfrm>
          <a:prstGeom prst="rect">
            <a:avLst/>
          </a:prstGeom>
        </p:spPr>
      </p:pic>
      <p:pic>
        <p:nvPicPr>
          <p:cNvPr id="6" name="Изображение 5" descr="73f53e2c-2afd-466e-aabf-99025332d69b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8080" y="2565400"/>
            <a:ext cx="2595880" cy="4070985"/>
          </a:xfrm>
          <a:prstGeom prst="rect">
            <a:avLst/>
          </a:prstGeom>
        </p:spPr>
      </p:pic>
      <p:pic>
        <p:nvPicPr>
          <p:cNvPr id="7" name="Изображение 6" descr="downloa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5735" y="189230"/>
            <a:ext cx="2200275" cy="2076450"/>
          </a:xfrm>
          <a:prstGeom prst="rect">
            <a:avLst/>
          </a:prstGeom>
        </p:spPr>
      </p:pic>
      <p:pic>
        <p:nvPicPr>
          <p:cNvPr id="8" name="Изображение 7" descr="downloa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3620" y="4293235"/>
            <a:ext cx="2200275" cy="20764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/>
      <p:sp>
        <p:nvSpPr>
          <p:cNvPr id="5" name="Замещающее содержимое 4"/>
          <p:cNvSpPr/>
          <p:nvPr/>
        </p:nvSpPr>
        <p:spPr>
          <a:xfrm>
            <a:off x="5076825" y="409575"/>
            <a:ext cx="3768725" cy="6289040"/>
          </a:xfrm>
          <a:prstGeom prst="rect">
            <a:avLst/>
          </a:prstGeom>
        </p:spPr>
        <p:txBody>
          <a:bodyPr vert="horz" lIns="91440" tIns="45720" rIns="91440" bIns="45720" rtlCol="0">
            <a:normAutofit fontScale="9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CN" altLang="en-US">
                <a:solidFill>
                  <a:srgbClr val="FF0000"/>
                </a:solidFill>
              </a:rPr>
              <a:t>🍁</a:t>
            </a:r>
            <a:r>
              <a:rPr lang="ru-RU" altLang="zh-CN">
                <a:solidFill>
                  <a:srgbClr val="FF0000"/>
                </a:solidFill>
              </a:rPr>
              <a:t> </a:t>
            </a:r>
            <a:r>
              <a:rPr lang="ru-RU" altLang="zh-CN"/>
              <a:t> </a:t>
            </a:r>
            <a:r>
              <a:rPr lang="zh-CN" altLang="en-US">
                <a:solidFill>
                  <a:schemeClr val="accent6"/>
                </a:solidFill>
              </a:rPr>
              <a:t>🍂</a:t>
            </a:r>
            <a:r>
              <a:rPr lang="ru-RU" altLang="zh-CN">
                <a:solidFill>
                  <a:schemeClr val="accent6"/>
                </a:solidFill>
              </a:rPr>
              <a:t>  </a:t>
            </a:r>
            <a:r>
              <a:rPr lang="zh-CN" altLang="en-US">
                <a:solidFill>
                  <a:srgbClr val="FF0000"/>
                </a:solidFill>
              </a:rPr>
              <a:t>🍁</a:t>
            </a:r>
            <a:endParaRPr lang="zh-CN" altLang="en-US"/>
          </a:p>
          <a:p>
            <a:pPr marL="0" indent="0" algn="ctr">
              <a:buNone/>
            </a:pPr>
            <a:r>
              <a:rPr lang="ru-RU" altLang="en-US" b="1">
                <a:solidFill>
                  <a:srgbClr val="C00000"/>
                </a:solidFill>
              </a:rPr>
              <a:t>Осение</a:t>
            </a:r>
            <a:r>
              <a:rPr lang="en-US" altLang="ru-RU" b="1">
                <a:solidFill>
                  <a:srgbClr val="C00000"/>
                </a:solidFill>
              </a:rPr>
              <a:t> </a:t>
            </a:r>
            <a:r>
              <a:rPr lang="en-US" altLang="en-US" b="1">
                <a:solidFill>
                  <a:srgbClr val="C00000"/>
                </a:solidFill>
              </a:rPr>
              <a:t>прогулки</a:t>
            </a:r>
            <a:r>
              <a:rPr lang="en-US" altLang="ru-RU" b="1">
                <a:solidFill>
                  <a:srgbClr val="C00000"/>
                </a:solidFill>
              </a:rPr>
              <a:t> </a:t>
            </a:r>
            <a:r>
              <a:rPr lang="en-US" altLang="en-US" b="1">
                <a:solidFill>
                  <a:srgbClr val="C00000"/>
                </a:solidFill>
              </a:rPr>
              <a:t>не</a:t>
            </a:r>
            <a:r>
              <a:rPr lang="en-US" altLang="ru-RU" b="1">
                <a:solidFill>
                  <a:srgbClr val="C00000"/>
                </a:solidFill>
              </a:rPr>
              <a:t> </a:t>
            </a:r>
            <a:r>
              <a:rPr lang="en-US" altLang="en-US" b="1">
                <a:solidFill>
                  <a:srgbClr val="C00000"/>
                </a:solidFill>
              </a:rPr>
              <a:t>только</a:t>
            </a:r>
            <a:r>
              <a:rPr lang="en-US" altLang="ru-RU" b="1">
                <a:solidFill>
                  <a:srgbClr val="C00000"/>
                </a:solidFill>
              </a:rPr>
              <a:t> </a:t>
            </a:r>
            <a:r>
              <a:rPr lang="en-US" altLang="en-US" b="1">
                <a:solidFill>
                  <a:srgbClr val="C00000"/>
                </a:solidFill>
              </a:rPr>
              <a:t>увлекательны</a:t>
            </a:r>
            <a:r>
              <a:rPr lang="en-US" altLang="ru-RU" b="1">
                <a:solidFill>
                  <a:srgbClr val="C00000"/>
                </a:solidFill>
              </a:rPr>
              <a:t>, </a:t>
            </a:r>
            <a:r>
              <a:rPr lang="en-US" altLang="en-US" b="1">
                <a:solidFill>
                  <a:srgbClr val="C00000"/>
                </a:solidFill>
              </a:rPr>
              <a:t>но</a:t>
            </a:r>
            <a:r>
              <a:rPr lang="en-US" altLang="ru-RU" b="1">
                <a:solidFill>
                  <a:srgbClr val="C00000"/>
                </a:solidFill>
              </a:rPr>
              <a:t> </a:t>
            </a:r>
            <a:r>
              <a:rPr lang="en-US" altLang="en-US" b="1">
                <a:solidFill>
                  <a:srgbClr val="C00000"/>
                </a:solidFill>
              </a:rPr>
              <a:t>и</a:t>
            </a:r>
            <a:r>
              <a:rPr lang="en-US" altLang="ru-RU" b="1">
                <a:solidFill>
                  <a:srgbClr val="C00000"/>
                </a:solidFill>
              </a:rPr>
              <a:t> </a:t>
            </a:r>
            <a:r>
              <a:rPr lang="en-US" altLang="en-US" b="1">
                <a:solidFill>
                  <a:srgbClr val="C00000"/>
                </a:solidFill>
              </a:rPr>
              <a:t>полезны</a:t>
            </a:r>
            <a:r>
              <a:rPr lang="en-US" altLang="ru-RU" b="1">
                <a:solidFill>
                  <a:srgbClr val="C00000"/>
                </a:solidFill>
              </a:rPr>
              <a:t> </a:t>
            </a:r>
            <a:r>
              <a:rPr lang="en-US" altLang="en-US" b="1">
                <a:solidFill>
                  <a:srgbClr val="C00000"/>
                </a:solidFill>
              </a:rPr>
              <a:t>для</a:t>
            </a:r>
            <a:r>
              <a:rPr lang="en-US" altLang="ru-RU" b="1">
                <a:solidFill>
                  <a:srgbClr val="C00000"/>
                </a:solidFill>
              </a:rPr>
              <a:t> </a:t>
            </a:r>
            <a:r>
              <a:rPr lang="en-US" altLang="en-US" b="1">
                <a:solidFill>
                  <a:srgbClr val="C00000"/>
                </a:solidFill>
              </a:rPr>
              <a:t>развития</a:t>
            </a:r>
            <a:r>
              <a:rPr lang="en-US" altLang="ru-RU" b="1">
                <a:solidFill>
                  <a:srgbClr val="C00000"/>
                </a:solidFill>
              </a:rPr>
              <a:t> </a:t>
            </a:r>
            <a:r>
              <a:rPr lang="en-US" altLang="en-US" b="1">
                <a:solidFill>
                  <a:srgbClr val="C00000"/>
                </a:solidFill>
              </a:rPr>
              <a:t>детей</a:t>
            </a:r>
            <a:r>
              <a:rPr lang="en-US" altLang="ru-RU" b="1">
                <a:solidFill>
                  <a:srgbClr val="C00000"/>
                </a:solidFill>
              </a:rPr>
              <a:t>. </a:t>
            </a:r>
            <a:r>
              <a:rPr lang="en-US" altLang="en-US" b="1">
                <a:solidFill>
                  <a:srgbClr val="C00000"/>
                </a:solidFill>
              </a:rPr>
              <a:t>Они</a:t>
            </a:r>
            <a:r>
              <a:rPr lang="en-US" altLang="ru-RU" b="1">
                <a:solidFill>
                  <a:srgbClr val="C00000"/>
                </a:solidFill>
              </a:rPr>
              <a:t> </a:t>
            </a:r>
            <a:r>
              <a:rPr lang="en-US" altLang="en-US" b="1">
                <a:solidFill>
                  <a:srgbClr val="C00000"/>
                </a:solidFill>
              </a:rPr>
              <a:t>помогают</a:t>
            </a:r>
            <a:r>
              <a:rPr lang="en-US" altLang="ru-RU" b="1">
                <a:solidFill>
                  <a:srgbClr val="C00000"/>
                </a:solidFill>
              </a:rPr>
              <a:t> </a:t>
            </a:r>
            <a:r>
              <a:rPr lang="en-US" altLang="en-US" b="1">
                <a:solidFill>
                  <a:srgbClr val="C00000"/>
                </a:solidFill>
              </a:rPr>
              <a:t>им</a:t>
            </a:r>
            <a:r>
              <a:rPr lang="en-US" altLang="ru-RU" b="1">
                <a:solidFill>
                  <a:srgbClr val="C00000"/>
                </a:solidFill>
              </a:rPr>
              <a:t> </a:t>
            </a:r>
            <a:r>
              <a:rPr lang="en-US" altLang="en-US" b="1">
                <a:solidFill>
                  <a:srgbClr val="C00000"/>
                </a:solidFill>
              </a:rPr>
              <a:t>развиваться</a:t>
            </a:r>
            <a:r>
              <a:rPr lang="en-US" altLang="ru-RU" b="1">
                <a:solidFill>
                  <a:srgbClr val="C00000"/>
                </a:solidFill>
              </a:rPr>
              <a:t>, </a:t>
            </a:r>
            <a:r>
              <a:rPr lang="en-US" altLang="en-US" b="1">
                <a:solidFill>
                  <a:srgbClr val="C00000"/>
                </a:solidFill>
              </a:rPr>
              <a:t>учиться</a:t>
            </a:r>
            <a:r>
              <a:rPr lang="en-US" altLang="ru-RU" b="1">
                <a:solidFill>
                  <a:srgbClr val="C00000"/>
                </a:solidFill>
              </a:rPr>
              <a:t>, </a:t>
            </a:r>
            <a:r>
              <a:rPr lang="en-US" altLang="en-US" b="1">
                <a:solidFill>
                  <a:srgbClr val="C00000"/>
                </a:solidFill>
              </a:rPr>
              <a:t>открывать</a:t>
            </a:r>
            <a:r>
              <a:rPr lang="en-US" altLang="ru-RU" b="1">
                <a:solidFill>
                  <a:srgbClr val="C00000"/>
                </a:solidFill>
              </a:rPr>
              <a:t> </a:t>
            </a:r>
            <a:r>
              <a:rPr lang="en-US" altLang="en-US" b="1">
                <a:solidFill>
                  <a:srgbClr val="C00000"/>
                </a:solidFill>
              </a:rPr>
              <a:t>в</a:t>
            </a:r>
            <a:r>
              <a:rPr lang="en-US" altLang="ru-RU" b="1">
                <a:solidFill>
                  <a:srgbClr val="C00000"/>
                </a:solidFill>
              </a:rPr>
              <a:t> </a:t>
            </a:r>
            <a:r>
              <a:rPr lang="en-US" altLang="en-US" b="1">
                <a:solidFill>
                  <a:srgbClr val="C00000"/>
                </a:solidFill>
              </a:rPr>
              <a:t>себе</a:t>
            </a:r>
            <a:r>
              <a:rPr lang="en-US" altLang="ru-RU" b="1">
                <a:solidFill>
                  <a:srgbClr val="C00000"/>
                </a:solidFill>
              </a:rPr>
              <a:t> </a:t>
            </a:r>
            <a:r>
              <a:rPr lang="en-US" altLang="en-US" b="1">
                <a:solidFill>
                  <a:srgbClr val="C00000"/>
                </a:solidFill>
              </a:rPr>
              <a:t>творческий</a:t>
            </a:r>
            <a:r>
              <a:rPr lang="en-US" altLang="ru-RU" b="1">
                <a:solidFill>
                  <a:srgbClr val="C00000"/>
                </a:solidFill>
              </a:rPr>
              <a:t> </a:t>
            </a:r>
            <a:r>
              <a:rPr lang="en-US" altLang="en-US" b="1">
                <a:solidFill>
                  <a:srgbClr val="C00000"/>
                </a:solidFill>
              </a:rPr>
              <a:t>потенциал</a:t>
            </a:r>
            <a:r>
              <a:rPr lang="en-US" altLang="ru-RU" b="1">
                <a:solidFill>
                  <a:srgbClr val="C00000"/>
                </a:solidFill>
              </a:rPr>
              <a:t> </a:t>
            </a:r>
            <a:r>
              <a:rPr lang="en-US" altLang="en-US" b="1">
                <a:solidFill>
                  <a:srgbClr val="C00000"/>
                </a:solidFill>
              </a:rPr>
              <a:t>и</a:t>
            </a:r>
            <a:r>
              <a:rPr lang="en-US" altLang="ru-RU" b="1">
                <a:solidFill>
                  <a:srgbClr val="C00000"/>
                </a:solidFill>
              </a:rPr>
              <a:t> </a:t>
            </a:r>
            <a:r>
              <a:rPr lang="en-US" altLang="en-US" b="1">
                <a:solidFill>
                  <a:srgbClr val="C00000"/>
                </a:solidFill>
              </a:rPr>
              <a:t>исследовать</a:t>
            </a:r>
            <a:r>
              <a:rPr lang="en-US" altLang="ru-RU" b="1">
                <a:solidFill>
                  <a:srgbClr val="C00000"/>
                </a:solidFill>
              </a:rPr>
              <a:t> </a:t>
            </a:r>
            <a:r>
              <a:rPr lang="en-US" altLang="en-US" b="1">
                <a:solidFill>
                  <a:srgbClr val="C00000"/>
                </a:solidFill>
              </a:rPr>
              <a:t>окружающий</a:t>
            </a:r>
            <a:r>
              <a:rPr lang="en-US" altLang="ru-RU" b="1">
                <a:solidFill>
                  <a:srgbClr val="C00000"/>
                </a:solidFill>
              </a:rPr>
              <a:t> </a:t>
            </a:r>
            <a:r>
              <a:rPr lang="en-US" altLang="en-US" b="1">
                <a:solidFill>
                  <a:srgbClr val="C00000"/>
                </a:solidFill>
              </a:rPr>
              <a:t>мир</a:t>
            </a:r>
            <a:r>
              <a:rPr lang="ru-RU" altLang="en-US" b="1">
                <a:solidFill>
                  <a:srgbClr val="C00000"/>
                </a:solidFill>
              </a:rPr>
              <a:t>.</a:t>
            </a:r>
            <a:endParaRPr lang="ru-RU" altLang="en-US" b="1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CN" altLang="en-US">
                <a:solidFill>
                  <a:srgbClr val="FF0000"/>
                </a:solidFill>
                <a:sym typeface="+mn-ea"/>
              </a:rPr>
              <a:t>🍁</a:t>
            </a:r>
            <a:r>
              <a:rPr lang="ru-RU" altLang="zh-CN">
                <a:solidFill>
                  <a:srgbClr val="FF0000"/>
                </a:solidFill>
                <a:sym typeface="+mn-ea"/>
              </a:rPr>
              <a:t> </a:t>
            </a:r>
            <a:r>
              <a:rPr lang="ru-RU" altLang="zh-CN">
                <a:sym typeface="+mn-ea"/>
              </a:rPr>
              <a:t> </a:t>
            </a:r>
            <a:r>
              <a:rPr lang="zh-CN" altLang="en-US">
                <a:solidFill>
                  <a:schemeClr val="accent6"/>
                </a:solidFill>
                <a:sym typeface="+mn-ea"/>
              </a:rPr>
              <a:t>🍂</a:t>
            </a:r>
            <a:r>
              <a:rPr lang="ru-RU" altLang="zh-CN">
                <a:solidFill>
                  <a:schemeClr val="accent6"/>
                </a:solidFill>
                <a:sym typeface="+mn-ea"/>
              </a:rPr>
              <a:t>  </a:t>
            </a:r>
            <a:r>
              <a:rPr lang="zh-CN" altLang="en-US">
                <a:solidFill>
                  <a:srgbClr val="FF0000"/>
                </a:solidFill>
                <a:sym typeface="+mn-ea"/>
              </a:rPr>
              <a:t>🍁</a:t>
            </a:r>
            <a:endParaRPr lang="zh-CN" altLang="en-US"/>
          </a:p>
          <a:p>
            <a:pPr marL="0" indent="0" algn="ctr">
              <a:buNone/>
            </a:pPr>
            <a:endParaRPr lang="ru-RU" altLang="en-US" b="1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ru-RU" altLang="en-US" b="1">
              <a:solidFill>
                <a:srgbClr val="C00000"/>
              </a:solidFill>
            </a:endParaRPr>
          </a:p>
        </p:txBody>
      </p:sp>
      <p:pic>
        <p:nvPicPr>
          <p:cNvPr id="6" name="Изображение 5" descr="10272525-b16c-4902-a4e8-8dccfdf588fd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925" y="0"/>
            <a:ext cx="2397760" cy="4473575"/>
          </a:xfrm>
          <a:prstGeom prst="rect">
            <a:avLst/>
          </a:prstGeom>
        </p:spPr>
      </p:pic>
      <p:pic>
        <p:nvPicPr>
          <p:cNvPr id="7" name="Изображение 6" descr="ad0ec76c-4af3-4e21-aea4-237435088ce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5385" y="2204720"/>
            <a:ext cx="2618740" cy="464756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Изображение 4" descr="b6f6a4e2-192d-4ccc-950f-3496810334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635" y="0"/>
            <a:ext cx="3848100" cy="6809105"/>
          </a:xfrm>
          <a:prstGeom prst="rect">
            <a:avLst/>
          </a:prstGeom>
        </p:spPr>
      </p:pic>
      <p:pic>
        <p:nvPicPr>
          <p:cNvPr id="6" name="Изображение 5" descr="c37d3409-9a85-4443-994e-07058f058efb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8280" y="-27305"/>
            <a:ext cx="3855720" cy="6858000"/>
          </a:xfrm>
          <a:prstGeom prst="rect">
            <a:avLst/>
          </a:prstGeom>
        </p:spPr>
      </p:pic>
      <p:pic>
        <p:nvPicPr>
          <p:cNvPr id="7" name="Изображение 6" descr="downloa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8310" y="2277110"/>
            <a:ext cx="2818130" cy="244729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2032</Words>
  <Application>WPS Presentation</Application>
  <PresentationFormat>Экран (4:3)</PresentationFormat>
  <Paragraphs>44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7" baseType="lpstr">
      <vt:lpstr>Arial</vt:lpstr>
      <vt:lpstr>SimSun</vt:lpstr>
      <vt:lpstr>Wingdings</vt:lpstr>
      <vt:lpstr>Calibri</vt:lpstr>
      <vt:lpstr>Microsoft YaHei</vt:lpstr>
      <vt:lpstr>Arial Unicode MS</vt:lpstr>
      <vt:lpstr>Тема Office</vt:lpstr>
      <vt:lpstr>  Презентация  «Осень - чудная пора, любит осень детвора!»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Прогулка в детском саду.</dc:title>
  <dc:creator>Равиль</dc:creator>
  <cp:lastModifiedBy>1</cp:lastModifiedBy>
  <cp:revision>10</cp:revision>
  <dcterms:created xsi:type="dcterms:W3CDTF">2019-11-13T11:22:00Z</dcterms:created>
  <dcterms:modified xsi:type="dcterms:W3CDTF">2025-10-21T14:50:46Z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38F7D2FE31D043B698AB055E8CB7CDE5_12</vt:lpwstr>
  </property>
  <property fmtid="{D5CDD505-2E9C-101B-9397-08002B2CF9AE}" pid="3" name="KSOProductBuildVer">
    <vt:lpwstr>1049-12.2.0.21931</vt:lpwstr>
  </property>
</Properties>
</file>