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8" r:id="rId3"/>
    <p:sldId id="303" r:id="rId4"/>
    <p:sldId id="299" r:id="rId5"/>
    <p:sldId id="304" r:id="rId6"/>
    <p:sldId id="305" r:id="rId7"/>
    <p:sldId id="300" r:id="rId8"/>
    <p:sldId id="301" r:id="rId9"/>
    <p:sldId id="316" r:id="rId10"/>
    <p:sldId id="306" r:id="rId11"/>
    <p:sldId id="312" r:id="rId12"/>
    <p:sldId id="302" r:id="rId13"/>
    <p:sldId id="315" r:id="rId14"/>
    <p:sldId id="307" r:id="rId15"/>
    <p:sldId id="313" r:id="rId16"/>
    <p:sldId id="311" r:id="rId17"/>
    <p:sldId id="260" r:id="rId18"/>
    <p:sldId id="310" r:id="rId19"/>
    <p:sldId id="265" r:id="rId20"/>
    <p:sldId id="308" r:id="rId21"/>
    <p:sldId id="314" r:id="rId22"/>
  </p:sldIdLst>
  <p:sldSz cx="9144000" cy="6858000" type="screen4x3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51"/>
    <a:srgbClr val="00FFFF"/>
    <a:srgbClr val="FF0066"/>
    <a:srgbClr val="99367F"/>
    <a:srgbClr val="3399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15" autoAdjust="0"/>
  </p:normalViewPr>
  <p:slideViewPr>
    <p:cSldViewPr snapToGrid="0">
      <p:cViewPr>
        <p:scale>
          <a:sx n="75" d="100"/>
          <a:sy n="75" d="100"/>
        </p:scale>
        <p:origin x="-1236" y="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0A303-698B-4272-B0F0-C5E3B4EE8DF8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5E152-20B0-4F2C-BAA2-C517F1640F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58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E152-20B0-4F2C-BAA2-C517F1640F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294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E152-20B0-4F2C-BAA2-C517F1640F0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05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C5AE-52A9-46BF-834D-B8B56F372370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921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F8F78-5937-4DCE-B74B-19F3BB783CD0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86E6-A71F-42B8-A0E3-B7333A197C35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0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1F11-6236-4615-91E3-9638E8C2844F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17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DB7C-53FA-4C14-B591-2B03ECEAFA9A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5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99284-0E31-4E19-946E-3CC97AEA27ED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47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B0-DF1C-401E-9F68-FBD99AD7B9FE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0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5BB7-4586-4C25-84AF-6664EB7C806B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75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DA880-427B-448E-AB09-7AA45CA5BD6F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13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4D2C-DD2E-4DAA-83B8-F6ED3AD29464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2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0DF3-945C-488C-BECD-0FF2644BFA7E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116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68DB3-6925-47CB-A99B-740C644C9DDB}" type="datetime1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2395" y="832387"/>
            <a:ext cx="692480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99367F"/>
                </a:solidFill>
                <a:latin typeface="Century Gothic" panose="020B0502020202020204" pitchFamily="34" charset="0"/>
              </a:rPr>
              <a:t>МБДОУ « Детский сад компенсирующего вида № 17».</a:t>
            </a: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Презентация.</a:t>
            </a: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На тему: « Многофункциональное дидактическое пособие для сенсорного восприятия и мелкой моторики для детей дошкольного возраста.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«  Волшебный куб ».</a:t>
            </a:r>
          </a:p>
          <a:p>
            <a:pPr algn="ctr"/>
            <a:endParaRPr lang="ru-RU" sz="24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r"/>
            <a:r>
              <a:rPr lang="ru-RU" sz="1600" b="1" i="1" dirty="0" smtClean="0">
                <a:solidFill>
                  <a:srgbClr val="99367F"/>
                </a:solidFill>
                <a:latin typeface="Century Gothic" panose="020B0502020202020204" pitchFamily="34" charset="0"/>
              </a:rPr>
              <a:t>                                                                         </a:t>
            </a:r>
            <a:r>
              <a:rPr lang="ru-RU" sz="2000" b="1" i="1" dirty="0" smtClean="0">
                <a:latin typeface="Century Gothic" panose="020B0502020202020204" pitchFamily="34" charset="0"/>
              </a:rPr>
              <a:t>Подготовила:</a:t>
            </a:r>
          </a:p>
          <a:p>
            <a:pPr algn="r"/>
            <a:r>
              <a:rPr lang="ru-RU" sz="2000" b="1" i="1" dirty="0" smtClean="0">
                <a:latin typeface="Century Gothic" panose="020B0502020202020204" pitchFamily="34" charset="0"/>
              </a:rPr>
              <a:t>           воспитатель</a:t>
            </a:r>
          </a:p>
          <a:p>
            <a:pPr algn="r"/>
            <a:r>
              <a:rPr lang="ru-RU" sz="2000" b="1" i="1" dirty="0" smtClean="0">
                <a:latin typeface="Century Gothic" panose="020B0502020202020204" pitchFamily="34" charset="0"/>
              </a:rPr>
              <a:t>  Сафронова М.Г.</a:t>
            </a:r>
            <a:endParaRPr lang="ru-RU" sz="2000" b="1" i="1" dirty="0">
              <a:latin typeface="Century Gothic" panose="020B0502020202020204" pitchFamily="34" charset="0"/>
            </a:endParaRPr>
          </a:p>
          <a:p>
            <a:pPr algn="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>
              <a:solidFill>
                <a:srgbClr val="99367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2700"/>
            <a:ext cx="9322495" cy="814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7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756745"/>
            <a:ext cx="7886700" cy="204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_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72966" y="76262"/>
            <a:ext cx="8529143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r>
              <a:rPr lang="ru-RU" sz="2000" b="1" i="1" dirty="0" smtClean="0"/>
              <a:t>1</a:t>
            </a:r>
            <a:r>
              <a:rPr lang="ru-RU" sz="2000" b="1" i="1" dirty="0" smtClean="0">
                <a:solidFill>
                  <a:srgbClr val="002060"/>
                </a:solidFill>
              </a:rPr>
              <a:t>.«Шнуровка</a:t>
            </a:r>
            <a:r>
              <a:rPr lang="ru-RU" sz="2000" b="1" i="1" dirty="0">
                <a:solidFill>
                  <a:srgbClr val="002060"/>
                </a:solidFill>
              </a:rPr>
              <a:t>» – один из видов развивающих игр для детей. Действия с подобными игрушками способствуют </a:t>
            </a:r>
            <a:r>
              <a:rPr lang="ru-RU" sz="2000" b="1" i="1" dirty="0" smtClean="0">
                <a:solidFill>
                  <a:srgbClr val="002060"/>
                </a:solidFill>
              </a:rPr>
              <a:t>развитию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тонких </a:t>
            </a:r>
            <a:r>
              <a:rPr lang="ru-RU" sz="2000" b="1" i="1" dirty="0">
                <a:solidFill>
                  <a:srgbClr val="002060"/>
                </a:solidFill>
              </a:rPr>
              <a:t>движений пальцев рук (тонкой моторики), а также развитию речи ребенка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2. «Молния» ( пуговицы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, кнопки</a:t>
            </a:r>
            <a:r>
              <a:rPr lang="ru-RU" sz="2000" b="1" i="1" dirty="0">
                <a:solidFill>
                  <a:srgbClr val="002060"/>
                </a:solidFill>
              </a:rPr>
              <a:t>)- Чрезвычайно полезное занятие для ребенка – застегивать и расстегивать всевозможные молнии. Такие упражнения развивают мелкую моторику руки малыша. 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А </a:t>
            </a:r>
            <a:r>
              <a:rPr lang="ru-RU" sz="2000" b="1" i="1" dirty="0">
                <a:solidFill>
                  <a:srgbClr val="002060"/>
                </a:solidFill>
              </a:rPr>
              <a:t>чтобы у ребенка появился интерес к различным застежкам, </a:t>
            </a:r>
            <a:r>
              <a:rPr lang="ru-RU" sz="2000" b="1" i="1" dirty="0" smtClean="0">
                <a:solidFill>
                  <a:srgbClr val="002060"/>
                </a:solidFill>
              </a:rPr>
              <a:t>задействовать их </a:t>
            </a:r>
            <a:r>
              <a:rPr lang="ru-RU" sz="2000" b="1" i="1" dirty="0">
                <a:solidFill>
                  <a:srgbClr val="002060"/>
                </a:solidFill>
              </a:rPr>
              <a:t>в игровую форму. Постепенно покажите ребенку, как можно расстегивать и застегивать молнию на своей одежде, справляться с пуговицами, а позже и с завязыванием шнурков.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656" y="2413338"/>
            <a:ext cx="4776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76262"/>
            <a:ext cx="4902200" cy="370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5471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0262" y="268014"/>
            <a:ext cx="7993116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3. Играя с комплектом "Пирамидка", ребенок будет всесторонне развиваться. В процесс развития будут активно вовлекаться моторика рук, сенсорное и зрительное восприятие, мыслительные процессы, речь. Ребенок будет учиться различать предметы по размеру и цвету, выстраивать последовательность в зависимости от размера.   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4.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Пазл</a:t>
            </a:r>
            <a:r>
              <a:rPr lang="ru-RU" sz="2800" b="1" i="1" dirty="0" smtClean="0">
                <a:solidFill>
                  <a:srgbClr val="002060"/>
                </a:solidFill>
              </a:rPr>
              <a:t> « Собери две половинки». В этой игре ребенок учиться складывать целое изображение из двух частей, развивает зрительное восприятие,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мелкую моторику рук и координацию движений.</a:t>
            </a:r>
          </a:p>
          <a:p>
            <a:endParaRPr lang="ru-RU" sz="2800" b="1" i="1" dirty="0">
              <a:solidFill>
                <a:srgbClr val="7030A0"/>
              </a:solidFill>
            </a:endParaRPr>
          </a:p>
          <a:p>
            <a:endParaRPr lang="ru-RU" sz="2800" dirty="0" smtClean="0"/>
          </a:p>
          <a:p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242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677917"/>
            <a:ext cx="7886700" cy="2364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18" y="203200"/>
            <a:ext cx="5344510" cy="4762939"/>
          </a:xfrm>
        </p:spPr>
      </p:pic>
      <p:sp>
        <p:nvSpPr>
          <p:cNvPr id="3" name="TextBox 2"/>
          <p:cNvSpPr txBox="1"/>
          <p:nvPr/>
        </p:nvSpPr>
        <p:spPr>
          <a:xfrm>
            <a:off x="1" y="4180114"/>
            <a:ext cx="91439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1.Д/И игра « Математические яблочки» .Игра предназначена для более старшего возраста . Игра  знакомит детей с цифрами ,их написанием; закрепляет навыки счета в пределах 10; закрепляет навыки сложения и вычитания в пределах 10.</a:t>
            </a:r>
          </a:p>
        </p:txBody>
      </p:sp>
    </p:spTree>
    <p:extLst>
      <p:ext uri="{BB962C8B-B14F-4D97-AF65-F5344CB8AC3E}">
        <p14:creationId xmlns:p14="http://schemas.microsoft.com/office/powerpoint/2010/main" val="1148141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3400" y="1104900"/>
            <a:ext cx="7708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2.Д/И « Цветочная поляна с сюрпризом» .Игра предназначена для математического счета, а также для развития мелкой моторики. Под каждым листиком спрятана фигурка с помощью этой игры ребенок также тренирует память и внимание 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3043892"/>
            <a:ext cx="4718050" cy="366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13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62" y="94593"/>
            <a:ext cx="5044965" cy="477695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" y="2828836"/>
            <a:ext cx="879715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1. « Геометрические фигуры » . Игра направлена на изучение плоских геометрических фигур. Развивает  логическое мышление, мелкую моторику, внимание, память, цветовое восприятие.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613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725213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2. Д/ игра  « Сосчитай бусинки» . Предназначена для детей более старшего возраста . Знакомим детей с числами первого десятка в игровой форме; знакомить  с прямым и обратным счетом; показать способы образования последующего числа; прививать интерес к математике.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3.Д/игра по </a:t>
            </a:r>
            <a:r>
              <a:rPr lang="ru-RU" sz="2400" b="1" i="1" dirty="0">
                <a:solidFill>
                  <a:srgbClr val="002060"/>
                </a:solidFill>
              </a:rPr>
              <a:t>формированию  элементарных математических </a:t>
            </a:r>
            <a:r>
              <a:rPr lang="ru-RU" sz="2400" b="1" i="1" dirty="0" smtClean="0">
                <a:solidFill>
                  <a:srgbClr val="002060"/>
                </a:solidFill>
              </a:rPr>
              <a:t>навыков.« Божья коровка».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4.Игрушка «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Шуршалка</a:t>
            </a:r>
            <a:r>
              <a:rPr lang="ru-RU" sz="2400" b="1" i="1" dirty="0" smtClean="0">
                <a:solidFill>
                  <a:srgbClr val="002060"/>
                </a:solidFill>
              </a:rPr>
              <a:t>» своими руками. Сенсорное развитие ( ощущение, чувство) направлено на развитие зрительного, слухового, тактильного и  других видов ощущений и восприятий. Решающие значение в познавательном  развитии ребенка имеет разнообразие окружающей его среды. Ребенка должны окружать игрушки из разного материала. Также игрушки ,в которых используются разные принципы извлечения звука; самодельные,   шумящие, гремящие  , шуршащие предметы.</a:t>
            </a:r>
            <a:endParaRPr lang="ru-RU" sz="2400" b="1" i="1" dirty="0">
              <a:solidFill>
                <a:srgbClr val="002060"/>
              </a:solidFill>
            </a:endParaRPr>
          </a:p>
          <a:p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06047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583323"/>
            <a:ext cx="7886700" cy="630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72" y="1"/>
            <a:ext cx="4729655" cy="4587765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4702628"/>
            <a:ext cx="9380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На этой грани куба я расположила  Д/ игру « Овощи, фрукты и ягоды». Закреплять знания детей об овощах ,фруктах и ягодах. Учить детей употреблять в речи обобщающие слова: фрукты,  овощи ,  ягоды; учить детей группировать фрукты, овощи и ягоды; развивать мелкую моторику рук, память ,мышление.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8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142510" y="1816070"/>
            <a:ext cx="5001490" cy="578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986" y="141890"/>
            <a:ext cx="5249918" cy="43197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000" y="4800600"/>
            <a:ext cx="8724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1.Д/и игра « Кто ,что ест»? Закрепить знания детей  о том, чем питаются домашние и дикие животные. Развивать мышление , внимание ; речь , а также развивать мелкую моторику рук.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8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50" y="1371601"/>
            <a:ext cx="7886700" cy="274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2.Д/И « Кто где живет?». Расширять представление детей о внешнем виде, образе жизни и жилищах обитателей природы.</a:t>
            </a:r>
          </a:p>
          <a:p>
            <a:pPr marL="0" indent="0">
              <a:buNone/>
            </a:pPr>
            <a:endParaRPr lang="ru-RU" sz="28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3.Д/И «Где  моя мама?». Игра с прищепками. Закреплять названия птиц и их детенышей ; развитие мелкой моторики рук.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0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702" y="189185"/>
            <a:ext cx="4348841" cy="52026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77008"/>
            <a:ext cx="4351282" cy="54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760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1077238"/>
            <a:ext cx="7886700" cy="3006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228" y="438411"/>
            <a:ext cx="7886700" cy="5688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i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 ребенка находится на кончиках его пальцев».</a:t>
            </a:r>
          </a:p>
          <a:p>
            <a:pPr marL="0" indent="0"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В.С .Сухомлинский.           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9" y="2569779"/>
            <a:ext cx="4303985" cy="41620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372" y="2569779"/>
            <a:ext cx="4051738" cy="416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+-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1" y="268014"/>
            <a:ext cx="8702565" cy="6337738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202621" y="4445876"/>
            <a:ext cx="3610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0424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u="sng" dirty="0" smtClean="0">
                <a:solidFill>
                  <a:srgbClr val="C00000"/>
                </a:solidFill>
              </a:rPr>
              <a:t>Мастер - класс антистрессовая игрушка </a:t>
            </a:r>
            <a:br>
              <a:rPr lang="ru-RU" b="1" i="1" u="sng" dirty="0" smtClean="0">
                <a:solidFill>
                  <a:srgbClr val="C00000"/>
                </a:solidFill>
              </a:rPr>
            </a:br>
            <a:r>
              <a:rPr lang="ru-RU" b="1" i="1" u="sng" dirty="0" smtClean="0">
                <a:solidFill>
                  <a:srgbClr val="C00000"/>
                </a:solidFill>
              </a:rPr>
              <a:t>« </a:t>
            </a:r>
            <a:r>
              <a:rPr lang="ru-RU" b="1" i="1" u="sng" dirty="0" err="1" smtClean="0">
                <a:solidFill>
                  <a:srgbClr val="C00000"/>
                </a:solidFill>
              </a:rPr>
              <a:t>Капитошка</a:t>
            </a:r>
            <a:r>
              <a:rPr lang="ru-RU" b="1" i="1" u="sng" dirty="0" smtClean="0">
                <a:solidFill>
                  <a:srgbClr val="C00000"/>
                </a:solidFill>
              </a:rPr>
              <a:t>».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59" y="1600200"/>
            <a:ext cx="8087710" cy="508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98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51262"/>
            <a:ext cx="7886700" cy="57257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Дошкольный </a:t>
            </a:r>
            <a:r>
              <a:rPr lang="ru-RU" sz="2400" b="1" i="1" dirty="0">
                <a:solidFill>
                  <a:srgbClr val="7030A0"/>
                </a:solidFill>
              </a:rPr>
              <a:t>возраст - это время первоначального знакомства с окружающей действительностью. В это время развивается познавательная деятельность и способности ребенка. Главной составляющей умственного воспитания детей, является сенсорное развитие, в процессе которого подготавливается переход от чувственного к рациональному познанию, от восприятия к мышлению, формируется основа последующей интеллектуальной </a:t>
            </a:r>
            <a:r>
              <a:rPr lang="ru-RU" sz="2400" b="1" i="1" dirty="0" smtClean="0">
                <a:solidFill>
                  <a:srgbClr val="7030A0"/>
                </a:solidFill>
              </a:rPr>
              <a:t>деятельности.</a:t>
            </a:r>
            <a:r>
              <a:rPr lang="ru-RU" sz="2400" b="1" i="1" dirty="0">
                <a:solidFill>
                  <a:srgbClr val="7030A0"/>
                </a:solidFill>
              </a:rPr>
              <a:t/>
            </a:r>
            <a:br>
              <a:rPr lang="ru-RU" sz="2400" b="1" i="1" dirty="0">
                <a:solidFill>
                  <a:srgbClr val="7030A0"/>
                </a:solidFill>
              </a:rPr>
            </a:br>
            <a:r>
              <a:rPr lang="ru-RU" sz="2400" b="1" i="1" dirty="0">
                <a:solidFill>
                  <a:srgbClr val="7030A0"/>
                </a:solidFill>
              </a:rPr>
              <a:t>Сенсорное развитие включает в себя формирование восприятия формы, цвета, величины, пространственных отношений между предметами. Также очень важным является развитие мелкой моторики рук. </a:t>
            </a:r>
            <a:endParaRPr lang="ru-RU" sz="2400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Так </a:t>
            </a:r>
            <a:r>
              <a:rPr lang="ru-RU" sz="2400" b="1" i="1" dirty="0">
                <a:solidFill>
                  <a:srgbClr val="7030A0"/>
                </a:solidFill>
              </a:rPr>
              <a:t>как основным видом деятельности дошкольников является игра, я решила реализовать эти задачи через создание занимательных развивающих игр в виде куба.</a:t>
            </a:r>
          </a:p>
          <a:p>
            <a:pPr marL="0" indent="0">
              <a:buNone/>
            </a:pP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814192"/>
            <a:ext cx="7886700" cy="12526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2608"/>
            <a:ext cx="7886700" cy="5814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rgbClr val="7030A0"/>
                </a:solidFill>
              </a:rPr>
              <a:t>Играя с кубиком, дети научатся распознавать цвет, пособие служит прекрасным помощником в развитии у детей мелкой моторика пальчиков рук, речи , мышления ,памяти , способствует воспитанию волевых и нравственных качеств: целеустремленности , самостоятельности , в процессе работы с данным пособием у детишек улучшается настроение , снимается психоэмоциональное напряжение.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59421"/>
            <a:ext cx="6858000" cy="414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В процессе работы с детьми определены следующие задачи: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29255"/>
            <a:ext cx="7886700" cy="46477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400" b="1" i="1" dirty="0">
                <a:solidFill>
                  <a:srgbClr val="002060"/>
                </a:solidFill>
              </a:rPr>
              <a:t>Формировать общие сенсорные способности;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Воспитывать познавательный интерес, любознательность;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Способствовать развитию у детей обследовательских умений  навыков;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Развивать мелкую моторику </a:t>
            </a:r>
            <a:r>
              <a:rPr lang="ru-RU" sz="2400" b="1" i="1" dirty="0" smtClean="0">
                <a:solidFill>
                  <a:srgbClr val="002060"/>
                </a:solidFill>
              </a:rPr>
              <a:t>рук;</a:t>
            </a:r>
            <a:endParaRPr lang="ru-RU" sz="2400" b="1" i="1" dirty="0">
              <a:solidFill>
                <a:srgbClr val="002060"/>
              </a:solidFill>
            </a:endParaRPr>
          </a:p>
          <a:p>
            <a:r>
              <a:rPr lang="ru-RU" sz="2400" b="1" i="1" dirty="0">
                <a:solidFill>
                  <a:srgbClr val="002060"/>
                </a:solidFill>
              </a:rPr>
              <a:t>Закреплять навыки действий с различными предметами;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Уметь общаться со своими сверстниками и с взрослыми.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Формировать знания о </a:t>
            </a:r>
            <a:r>
              <a:rPr lang="ru-RU" sz="2400" b="1" i="1" dirty="0" smtClean="0">
                <a:solidFill>
                  <a:srgbClr val="002060"/>
                </a:solidFill>
              </a:rPr>
              <a:t>животных и птицах, фруктах , ягодах и овощах.</a:t>
            </a:r>
            <a:endParaRPr lang="ru-RU" sz="2400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45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00B050"/>
                </a:solidFill>
              </a:rPr>
              <a:t>С помощью развивающего куба происходит развитие…</a:t>
            </a:r>
            <a:br>
              <a:rPr lang="ru-RU" sz="3200" b="1" i="1" dirty="0">
                <a:solidFill>
                  <a:srgbClr val="00B050"/>
                </a:solidFill>
              </a:rPr>
            </a:br>
            <a:endParaRPr lang="ru-RU" sz="3200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8897"/>
            <a:ext cx="7886700" cy="4758066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002060"/>
                </a:solidFill>
              </a:rPr>
              <a:t>Мелкой </a:t>
            </a:r>
            <a:r>
              <a:rPr lang="ru-RU" sz="3200" b="1" i="1" dirty="0" smtClean="0">
                <a:solidFill>
                  <a:srgbClr val="002060"/>
                </a:solidFill>
              </a:rPr>
              <a:t>моторики</a:t>
            </a:r>
            <a:r>
              <a:rPr lang="ru-RU" sz="3200" b="1" i="1" dirty="0">
                <a:solidFill>
                  <a:srgbClr val="002060"/>
                </a:solidFill>
              </a:rPr>
              <a:t>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Внимательности и самостоятельности;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Мышления;</a:t>
            </a:r>
          </a:p>
          <a:p>
            <a:r>
              <a:rPr lang="ru-RU" sz="3200" b="1" i="1" dirty="0" err="1">
                <a:solidFill>
                  <a:srgbClr val="002060"/>
                </a:solidFill>
              </a:rPr>
              <a:t>Сенсорики</a:t>
            </a:r>
            <a:r>
              <a:rPr lang="ru-RU" sz="3200" b="1" i="1" dirty="0">
                <a:solidFill>
                  <a:srgbClr val="002060"/>
                </a:solidFill>
              </a:rPr>
              <a:t>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Логики, памяти;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Развития речи;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Навыков ( завязать шнурок, открывать и застегивать молнию и т.д.)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8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-228012" y="-2538247"/>
            <a:ext cx="7886700" cy="11193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49" y="362607"/>
            <a:ext cx="7886700" cy="53037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b="1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Сенсорный  </a:t>
            </a:r>
            <a:r>
              <a:rPr lang="ru-RU" sz="2400" b="1" i="1" dirty="0">
                <a:solidFill>
                  <a:srgbClr val="002060"/>
                </a:solidFill>
              </a:rPr>
              <a:t>куб может быть </a:t>
            </a:r>
            <a:r>
              <a:rPr lang="ru-RU" sz="2400" b="1" i="1" dirty="0" smtClean="0">
                <a:solidFill>
                  <a:srgbClr val="002060"/>
                </a:solidFill>
              </a:rPr>
              <a:t>использовано в </a:t>
            </a:r>
            <a:r>
              <a:rPr lang="ru-RU" sz="2400" b="1" i="1" dirty="0">
                <a:solidFill>
                  <a:srgbClr val="002060"/>
                </a:solidFill>
              </a:rPr>
              <a:t>следующих образовательных областях: социально-коммуникативное развитие, познавательное развитие, речевое развитие, художественно-эстетическое развитие.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00" y="2616200"/>
            <a:ext cx="52451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355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08" y="189186"/>
            <a:ext cx="5580992" cy="4445875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31901" y="5016500"/>
            <a:ext cx="73025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1.На этой грани куба я расположила: Д/и « Времена Года ». Цель: этой игры формирование и закрепление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знаний детей о сезонных изменениях в природе.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Пособие выполнено  из фетра с использованием пуговиц , крючков и липучек.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44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36600"/>
            <a:ext cx="7886700" cy="54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2.Д/и « Подбери наряд». Формирует у детей представление о человеке , частях тела, различие пола человека. С помощью пособия обобщаются знания о сезонных предметах одежды. Закрепляет цвета , развивает мелкую моторику.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19400"/>
            <a:ext cx="54102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2c974bf0eed8eba85fdaa112f6704b49f8fbc6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1399</TotalTime>
  <Words>915</Words>
  <Application>Microsoft Office PowerPoint</Application>
  <PresentationFormat>Экран (4:3)</PresentationFormat>
  <Paragraphs>123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 процессе работы с детьми определены следующие задачи:</vt:lpstr>
      <vt:lpstr>С помощью развивающего куба происходит развитие… </vt:lpstr>
      <vt:lpstr>Презентация PowerPoint</vt:lpstr>
      <vt:lpstr>Презентация PowerPoint</vt:lpstr>
      <vt:lpstr>Презентация PowerPoint</vt:lpstr>
      <vt:lpstr>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 +-</vt:lpstr>
      <vt:lpstr>Мастер - класс антистрессовая игрушка  « Капитошка».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129</cp:revision>
  <dcterms:created xsi:type="dcterms:W3CDTF">2015-07-03T14:09:28Z</dcterms:created>
  <dcterms:modified xsi:type="dcterms:W3CDTF">2024-09-16T20:11:29Z</dcterms:modified>
</cp:coreProperties>
</file>