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4" r:id="rId5"/>
    <p:sldId id="265" r:id="rId6"/>
    <p:sldId id="258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38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48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09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6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35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9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65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1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1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1EA75-F2D4-4BBF-9270-A7E3A644C6CC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DD80-E915-45B2-BBA2-9D587E1FE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28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user\Pictures\грамоты\1635519192_124092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87624" y="1409897"/>
            <a:ext cx="6624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2060"/>
                </a:solidFill>
              </a:rPr>
              <a:t>Занятие на тему </a:t>
            </a:r>
          </a:p>
          <a:p>
            <a:pPr algn="ctr"/>
            <a:r>
              <a:rPr lang="ru-RU" sz="4000" b="1" u="sng" dirty="0" smtClean="0">
                <a:solidFill>
                  <a:srgbClr val="002060"/>
                </a:solidFill>
              </a:rPr>
              <a:t>« Путешествие в осенний лес».</a:t>
            </a:r>
            <a:endParaRPr lang="ru-RU" sz="4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53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604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8359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4627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50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604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5552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4627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68" y="70792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Воробей кричи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0418" y="3232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55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604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5552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4627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" y="292065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Pictures\космос\41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68" y="707926"/>
            <a:ext cx="4762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zvuki__izdavaemye_voronami_9m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2818" y="34064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64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9</Words>
  <Application>Microsoft Office PowerPoint</Application>
  <PresentationFormat>Экран (16:9)</PresentationFormat>
  <Paragraphs>2</Paragraphs>
  <Slides>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2024-10-17T20:35:44Z</dcterms:created>
  <dcterms:modified xsi:type="dcterms:W3CDTF">2024-11-04T17:02:05Z</dcterms:modified>
</cp:coreProperties>
</file>