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79" r:id="rId2"/>
    <p:sldId id="274" r:id="rId3"/>
    <p:sldId id="275" r:id="rId4"/>
    <p:sldId id="298" r:id="rId5"/>
    <p:sldId id="288" r:id="rId6"/>
    <p:sldId id="28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3D0A"/>
    <a:srgbClr val="AC1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F12ED-AD2E-4093-B85E-34E10E068887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1AB7D-4A5C-47FB-B6B2-A0AA1FEAA3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587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76A1-04CF-41F7-8A10-DB24B40166B3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2F424-CD09-4AA8-BF61-AA8B84BE80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76A1-04CF-41F7-8A10-DB24B40166B3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2F424-CD09-4AA8-BF61-AA8B84BE80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76A1-04CF-41F7-8A10-DB24B40166B3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2F424-CD09-4AA8-BF61-AA8B84BE8071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76A1-04CF-41F7-8A10-DB24B40166B3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2F424-CD09-4AA8-BF61-AA8B84BE807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76A1-04CF-41F7-8A10-DB24B40166B3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2F424-CD09-4AA8-BF61-AA8B84BE80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76A1-04CF-41F7-8A10-DB24B40166B3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2F424-CD09-4AA8-BF61-AA8B84BE807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76A1-04CF-41F7-8A10-DB24B40166B3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2F424-CD09-4AA8-BF61-AA8B84BE80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76A1-04CF-41F7-8A10-DB24B40166B3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2F424-CD09-4AA8-BF61-AA8B84BE80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76A1-04CF-41F7-8A10-DB24B40166B3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2F424-CD09-4AA8-BF61-AA8B84BE80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76A1-04CF-41F7-8A10-DB24B40166B3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2F424-CD09-4AA8-BF61-AA8B84BE8071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76A1-04CF-41F7-8A10-DB24B40166B3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2F424-CD09-4AA8-BF61-AA8B84BE807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1B276A1-04CF-41F7-8A10-DB24B40166B3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9A2F424-CD09-4AA8-BF61-AA8B84BE807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://www.eduportal44.ru/Manturovo/mant_MDOU3/SiteAssets/SitePages/13-17%20%D0%B0%D0%BF%D1%80%D0%B5%D0%BB%D1%8F/s1200%20(1)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234092"/>
            <a:ext cx="7056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«</a:t>
            </a: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Весна. Приметы Весны!»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pic>
        <p:nvPicPr>
          <p:cNvPr id="3074" name="Picture 2" descr="https://mrds29.edumsko.ru/uploads/2000/1379/section/77126/folder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941193"/>
            <a:ext cx="5184576" cy="563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51520" y="941764"/>
            <a:ext cx="345638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575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 dirty="0">
                <a:solidFill>
                  <a:srgbClr val="00B0F0"/>
                </a:solidFill>
                <a:latin typeface="Trebuchet MS" panose="020B0603020202020204" pitchFamily="34" charset="0"/>
                <a:ea typeface="Times New Roman" pitchFamily="18" charset="0"/>
                <a:cs typeface="Arial" pitchFamily="34" charset="0"/>
              </a:rPr>
              <a:t>Вдоль дорожек без труда</a:t>
            </a:r>
          </a:p>
          <a:p>
            <a:pPr lvl="0" indent="285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 dirty="0">
                <a:solidFill>
                  <a:srgbClr val="00B0F0"/>
                </a:solidFill>
                <a:latin typeface="Trebuchet MS" panose="020B0603020202020204" pitchFamily="34" charset="0"/>
                <a:ea typeface="Times New Roman" pitchFamily="18" charset="0"/>
                <a:cs typeface="Arial" pitchFamily="34" charset="0"/>
              </a:rPr>
              <a:t>Мчится талая вода.</a:t>
            </a:r>
          </a:p>
          <a:p>
            <a:pPr lvl="0" indent="285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 dirty="0">
                <a:solidFill>
                  <a:srgbClr val="00B0F0"/>
                </a:solidFill>
                <a:latin typeface="Trebuchet MS" panose="020B0603020202020204" pitchFamily="34" charset="0"/>
                <a:ea typeface="Times New Roman" pitchFamily="18" charset="0"/>
                <a:cs typeface="Arial" pitchFamily="34" charset="0"/>
              </a:rPr>
              <a:t>Снег от солнечных лучей</a:t>
            </a:r>
          </a:p>
          <a:p>
            <a:pPr lvl="0" indent="285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 dirty="0">
                <a:solidFill>
                  <a:srgbClr val="00B0F0"/>
                </a:solidFill>
                <a:latin typeface="Trebuchet MS" panose="020B0603020202020204" pitchFamily="34" charset="0"/>
                <a:ea typeface="Times New Roman" pitchFamily="18" charset="0"/>
                <a:cs typeface="Arial" pitchFamily="34" charset="0"/>
              </a:rPr>
              <a:t>Превращается в...  </a:t>
            </a:r>
          </a:p>
        </p:txBody>
      </p:sp>
    </p:spTree>
    <p:extLst>
      <p:ext uri="{BB962C8B-B14F-4D97-AF65-F5344CB8AC3E}">
        <p14:creationId xmlns:p14="http://schemas.microsoft.com/office/powerpoint/2010/main" val="92446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76074"/>
            <a:ext cx="3816424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3600" b="1" i="1" dirty="0">
                <a:solidFill>
                  <a:srgbClr val="FF0000"/>
                </a:solidFill>
                <a:latin typeface="Trebuchet MS" panose="020B0603020202020204"/>
              </a:rPr>
              <a:t>Синяя сосулька плачет,</a:t>
            </a: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3600" b="1" i="1" dirty="0">
                <a:solidFill>
                  <a:srgbClr val="FF0000"/>
                </a:solidFill>
                <a:latin typeface="Trebuchet MS" panose="020B0603020202020204"/>
              </a:rPr>
              <a:t>Но от солнца нос не прячет.</a:t>
            </a: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3600" b="1" i="1" dirty="0">
                <a:solidFill>
                  <a:srgbClr val="FF0000"/>
                </a:solidFill>
                <a:latin typeface="Trebuchet MS" panose="020B0603020202020204"/>
              </a:rPr>
              <a:t>И весь день под птичью трель</a:t>
            </a: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3600" b="1" i="1" dirty="0">
                <a:solidFill>
                  <a:srgbClr val="FF0000"/>
                </a:solidFill>
                <a:latin typeface="Trebuchet MS" panose="020B0603020202020204"/>
              </a:rPr>
              <a:t>Кап-кап-кап — звенит..</a:t>
            </a:r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1052736"/>
            <a:ext cx="4968552" cy="43557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43608" y="0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«Весна. Приметы Весны!»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7374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4615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600" b="1" i="1" kern="0" dirty="0">
                <a:solidFill>
                  <a:srgbClr val="FFC000"/>
                </a:solidFill>
                <a:latin typeface="Trebuchet MS" panose="020B0603020202020204"/>
              </a:rPr>
              <a:t>«Весна. Приметы Весны!»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2441" y="1234574"/>
            <a:ext cx="3384376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3600" b="1" i="1" dirty="0">
                <a:solidFill>
                  <a:srgbClr val="54A021">
                    <a:lumMod val="50000"/>
                  </a:srgbClr>
                </a:solidFill>
                <a:latin typeface="Trebuchet MS" panose="020B0603020202020204"/>
              </a:rPr>
              <a:t>На лесной проталинке</a:t>
            </a: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3600" b="1" i="1" dirty="0">
                <a:solidFill>
                  <a:srgbClr val="54A021">
                    <a:lumMod val="50000"/>
                  </a:srgbClr>
                </a:solidFill>
                <a:latin typeface="Trebuchet MS" panose="020B0603020202020204"/>
              </a:rPr>
              <a:t>Вырос цветик маленький.</a:t>
            </a: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3600" b="1" i="1" dirty="0">
                <a:solidFill>
                  <a:srgbClr val="54A021">
                    <a:lumMod val="50000"/>
                  </a:srgbClr>
                </a:solidFill>
                <a:latin typeface="Trebuchet MS" panose="020B0603020202020204"/>
              </a:rPr>
              <a:t>Прячется в валежник</a:t>
            </a: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3600" b="1" i="1" dirty="0">
                <a:solidFill>
                  <a:srgbClr val="54A021">
                    <a:lumMod val="50000"/>
                  </a:srgbClr>
                </a:solidFill>
                <a:latin typeface="Trebuchet MS" panose="020B0603020202020204"/>
              </a:rPr>
              <a:t>Беленький...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76817" y="11247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endParaRPr lang="ru-RU" sz="3600" b="1" i="1" dirty="0">
              <a:solidFill>
                <a:srgbClr val="54A021">
                  <a:lumMod val="50000"/>
                </a:srgbClr>
              </a:solidFill>
              <a:latin typeface="Trebuchet MS" panose="020B0603020202020204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817" y="1152192"/>
            <a:ext cx="4845269" cy="530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6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s02.yapfiles.ru/files/2364902/_novosyolova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40768"/>
            <a:ext cx="41244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188640"/>
            <a:ext cx="5976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200" b="1" i="1" kern="0" dirty="0">
                <a:solidFill>
                  <a:srgbClr val="FF0000"/>
                </a:solidFill>
                <a:latin typeface="Trebuchet MS" panose="020B0603020202020204"/>
              </a:rPr>
              <a:t>«Весна. Приметы Весны!»</a:t>
            </a:r>
            <a:endParaRPr lang="ru-RU" kern="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8714" y="1484784"/>
            <a:ext cx="4335294" cy="4936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3510915" algn="l"/>
              </a:tabLst>
            </a:pPr>
            <a:r>
              <a:rPr lang="ru-RU" sz="3600" b="1" i="1" dirty="0">
                <a:solidFill>
                  <a:srgbClr val="C00000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Дети домик смастерили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3510915" algn="l"/>
              </a:tabLst>
            </a:pPr>
            <a:r>
              <a:rPr lang="ru-RU" sz="3600" b="1" i="1" dirty="0">
                <a:solidFill>
                  <a:srgbClr val="C00000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И на дерево прибили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3510915" algn="l"/>
              </a:tabLst>
            </a:pPr>
            <a:r>
              <a:rPr lang="ru-RU" sz="3600" b="1" i="1" dirty="0">
                <a:solidFill>
                  <a:srgbClr val="C00000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 Поселился в певец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3510915" algn="l"/>
              </a:tabLst>
            </a:pPr>
            <a:r>
              <a:rPr lang="ru-RU" sz="3600" b="1" i="1" dirty="0">
                <a:solidFill>
                  <a:srgbClr val="C00000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А зовут </a:t>
            </a:r>
            <a:r>
              <a:rPr lang="ru-RU" sz="3600" b="1" i="1" dirty="0" smtClean="0">
                <a:solidFill>
                  <a:srgbClr val="C00000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его</a:t>
            </a:r>
            <a:r>
              <a:rPr lang="en-US" sz="3600" b="1" i="1" dirty="0" smtClean="0">
                <a:solidFill>
                  <a:srgbClr val="C00000"/>
                </a:solidFill>
                <a:latin typeface="Trebuchet MS" panose="020B0603020202020204" pitchFamily="34" charset="0"/>
                <a:ea typeface="Calibri"/>
                <a:cs typeface="Times New Roman"/>
              </a:rPr>
              <a:t>…..</a:t>
            </a:r>
            <a:endParaRPr lang="ru-RU" sz="3600" b="1" i="1" dirty="0">
              <a:solidFill>
                <a:srgbClr val="C00000"/>
              </a:solidFill>
              <a:effectLst/>
              <a:latin typeface="Trebuchet MS" panose="020B0603020202020204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55106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zastavki.com/pictures/originals/2014/Nature___Seasons___Spring_The_first_flowers_of_spring_071485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7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18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rckdd.ru/images/2020_%D0%B3%D0%BE%D0%B4_%D0%9D%D0%9E%D0%92%D0%90%D0%AF/%D0%97%D0%B0%D1%81%D1%82%D0%B0%D0%B2%D0%BA%D0%B8/825458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70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858</TotalTime>
  <Words>87</Words>
  <Application>Microsoft Office PowerPoint</Application>
  <PresentationFormat>Экран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64</cp:revision>
  <dcterms:created xsi:type="dcterms:W3CDTF">2021-04-09T07:44:12Z</dcterms:created>
  <dcterms:modified xsi:type="dcterms:W3CDTF">2024-11-04T17:10:53Z</dcterms:modified>
</cp:coreProperties>
</file>