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4" r:id="rId3"/>
    <p:sldId id="287" r:id="rId4"/>
    <p:sldId id="289" r:id="rId5"/>
    <p:sldId id="265" r:id="rId6"/>
    <p:sldId id="266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810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07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135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97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6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179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3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45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60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356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494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DF578-9CDD-4754-8371-520AFBBF5D4E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66ED4-8EF0-40B2-AE03-AB84BCE7F5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4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4149725"/>
            <a:ext cx="8229600" cy="2374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i="1" dirty="0" smtClean="0">
                <a:solidFill>
                  <a:srgbClr val="00B050"/>
                </a:solidFill>
                <a:ea typeface="+mj-ea"/>
                <a:cs typeface="+mj-cs"/>
              </a:rPr>
              <a:t>       на </a:t>
            </a:r>
            <a:r>
              <a:rPr lang="ru-RU" sz="4400" b="1" i="1" dirty="0" smtClean="0">
                <a:solidFill>
                  <a:srgbClr val="00B050"/>
                </a:solidFill>
                <a:ea typeface="+mj-ea"/>
                <a:cs typeface="+mj-cs"/>
              </a:rPr>
              <a:t>итоговое</a:t>
            </a:r>
            <a:r>
              <a:rPr lang="ru-RU" sz="4400" b="1" i="1" dirty="0" smtClean="0">
                <a:solidFill>
                  <a:srgbClr val="00B050"/>
                </a:solidFill>
                <a:ea typeface="+mj-ea"/>
                <a:cs typeface="+mj-cs"/>
              </a:rPr>
              <a:t> </a:t>
            </a:r>
            <a:r>
              <a:rPr lang="ru-RU" sz="4400" b="1" i="1" dirty="0">
                <a:solidFill>
                  <a:srgbClr val="00B050"/>
                </a:solidFill>
                <a:ea typeface="+mj-ea"/>
                <a:cs typeface="+mj-cs"/>
              </a:rPr>
              <a:t>занятие</a:t>
            </a:r>
            <a:br>
              <a:rPr lang="ru-RU" sz="4400" b="1" i="1" dirty="0">
                <a:solidFill>
                  <a:srgbClr val="00B050"/>
                </a:solidFill>
                <a:ea typeface="+mj-ea"/>
                <a:cs typeface="+mj-cs"/>
              </a:rPr>
            </a:br>
            <a:r>
              <a:rPr lang="ru-RU" sz="4400" b="1" i="1" dirty="0" smtClean="0">
                <a:solidFill>
                  <a:srgbClr val="00B050"/>
                </a:solidFill>
                <a:ea typeface="+mj-ea"/>
                <a:cs typeface="+mj-cs"/>
              </a:rPr>
              <a:t>      </a:t>
            </a:r>
            <a:r>
              <a:rPr lang="ru-RU" sz="4400" b="1" i="1" dirty="0" smtClean="0">
                <a:solidFill>
                  <a:srgbClr val="FF0000"/>
                </a:solidFill>
                <a:ea typeface="+mj-ea"/>
                <a:cs typeface="+mj-cs"/>
              </a:rPr>
              <a:t>«</a:t>
            </a:r>
            <a:r>
              <a:rPr lang="ru-RU" sz="4400" b="1" i="1" dirty="0">
                <a:solidFill>
                  <a:srgbClr val="FF0000"/>
                </a:solidFill>
                <a:ea typeface="+mj-ea"/>
                <a:cs typeface="+mj-cs"/>
              </a:rPr>
              <a:t>Путешествие  с  </a:t>
            </a:r>
            <a:endParaRPr lang="ru-RU" sz="4400" b="1" i="1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ru-RU" sz="4400" b="1" i="1" dirty="0" smtClean="0">
                <a:solidFill>
                  <a:srgbClr val="FF0000"/>
                </a:solidFill>
                <a:ea typeface="+mj-ea"/>
                <a:cs typeface="+mj-cs"/>
              </a:rPr>
              <a:t>колобком»</a:t>
            </a:r>
            <a:endParaRPr lang="ru-RU" i="1" dirty="0"/>
          </a:p>
        </p:txBody>
      </p:sp>
      <p:pic>
        <p:nvPicPr>
          <p:cNvPr id="8196" name="Picture 4" descr="https://stendok.by/images/product_images/popup_images/1135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56"/>
            <a:ext cx="90364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s://srisovki.com/wp-content/uploads/2021/01/5-42hgf-e161115920436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39340"/>
            <a:ext cx="2376264" cy="22200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315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mycdn.me/i?r=AzEPZsRbOZEKgBhR0XGMT1RkWvhXQ27ibpSWxGLnzrTvPKaKTM5SRkZCeTgDn6uOy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75" y="5805264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Неизвестен - Звук плача человека из сказки или мультфильма (www.hotplay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7522" y="5807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7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25"/>
            <a:ext cx="9144000" cy="674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95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.mycdn.me/i?r=AzEPZsRbOZEKgBhR0XGMT1Rkds4Kf0XRa0Vq1W8KbNUzT6aKTM5SRkZCeTgDn6uOy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3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Детская дискотека - Песенка про Колобка (www.hotplay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5805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9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5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4150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ediatrinfo.ru/wp-content/uploads/6/0/9/6091f37bc3c22978386ed6124636e89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51"/>
            <a:ext cx="9144000" cy="6850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49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theslide.ru/img/thumbs/bd6c02f14fd8b51d7ce2daa13b488668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96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www.culture.ru/storage/images/c4d22fc33d5a6fb7ada939da3d0b0be6/68393b2a3a4db6f49a74de13c3091f1f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44" y="0"/>
            <a:ext cx="91627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89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4</Words>
  <Application>Microsoft Office PowerPoint</Application>
  <PresentationFormat>Экран (4:3)</PresentationFormat>
  <Paragraphs>2</Paragraphs>
  <Slides>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45</cp:revision>
  <dcterms:created xsi:type="dcterms:W3CDTF">2021-09-07T06:45:44Z</dcterms:created>
  <dcterms:modified xsi:type="dcterms:W3CDTF">2024-10-27T14:08:24Z</dcterms:modified>
</cp:coreProperties>
</file>