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01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92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476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501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41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241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614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748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1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50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AF3251-E1D2-4AF3-A093-1070201ED6B4}" type="datetimeFigureOut">
              <a:rPr lang="ru-RU" smtClean="0"/>
              <a:t>27.10.2024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8C803-B104-44C6-9F86-AC730FC4DC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732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3.wdp"/><Relationship Id="rId3" Type="http://schemas.microsoft.com/office/2007/relationships/media" Target="../media/media3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9.png"/><Relationship Id="rId17" Type="http://schemas.openxmlformats.org/officeDocument/2006/relationships/image" Target="../media/image5.png"/><Relationship Id="rId2" Type="http://schemas.openxmlformats.org/officeDocument/2006/relationships/audio" Target="../media/media2.m4a"/><Relationship Id="rId16" Type="http://schemas.openxmlformats.org/officeDocument/2006/relationships/image" Target="../media/image11.png"/><Relationship Id="rId1" Type="http://schemas.microsoft.com/office/2007/relationships/media" Target="../media/media2.m4a"/><Relationship Id="rId6" Type="http://schemas.openxmlformats.org/officeDocument/2006/relationships/audio" Target="../media/media4.m4a"/><Relationship Id="rId11" Type="http://schemas.microsoft.com/office/2007/relationships/hdphoto" Target="../media/hdphoto2.wdp"/><Relationship Id="rId5" Type="http://schemas.microsoft.com/office/2007/relationships/media" Target="../media/media4.m4a"/><Relationship Id="rId15" Type="http://schemas.microsoft.com/office/2007/relationships/hdphoto" Target="../media/hdphoto4.wdp"/><Relationship Id="rId10" Type="http://schemas.openxmlformats.org/officeDocument/2006/relationships/image" Target="../media/image8.png"/><Relationship Id="rId4" Type="http://schemas.openxmlformats.org/officeDocument/2006/relationships/audio" Target="../media/media3.m4a"/><Relationship Id="rId9" Type="http://schemas.openxmlformats.org/officeDocument/2006/relationships/image" Target="../media/image7.png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18" Type="http://schemas.openxmlformats.org/officeDocument/2006/relationships/image" Target="../media/image5.png"/><Relationship Id="rId3" Type="http://schemas.microsoft.com/office/2007/relationships/media" Target="../media/media2.m4a"/><Relationship Id="rId7" Type="http://schemas.openxmlformats.org/officeDocument/2006/relationships/slideLayout" Target="../slideLayouts/slideLayout2.xml"/><Relationship Id="rId12" Type="http://schemas.microsoft.com/office/2007/relationships/hdphoto" Target="../media/hdphoto6.wdp"/><Relationship Id="rId17" Type="http://schemas.openxmlformats.org/officeDocument/2006/relationships/image" Target="../media/image18.png"/><Relationship Id="rId2" Type="http://schemas.openxmlformats.org/officeDocument/2006/relationships/audio" Target="../media/media5.m4a"/><Relationship Id="rId16" Type="http://schemas.openxmlformats.org/officeDocument/2006/relationships/image" Target="../media/image17.png"/><Relationship Id="rId1" Type="http://schemas.microsoft.com/office/2007/relationships/media" Target="../media/media5.m4a"/><Relationship Id="rId6" Type="http://schemas.openxmlformats.org/officeDocument/2006/relationships/audio" Target="../media/media3.m4a"/><Relationship Id="rId11" Type="http://schemas.openxmlformats.org/officeDocument/2006/relationships/image" Target="../media/image14.png"/><Relationship Id="rId5" Type="http://schemas.microsoft.com/office/2007/relationships/media" Target="../media/media3.m4a"/><Relationship Id="rId15" Type="http://schemas.microsoft.com/office/2007/relationships/hdphoto" Target="../media/hdphoto7.wdp"/><Relationship Id="rId10" Type="http://schemas.microsoft.com/office/2007/relationships/hdphoto" Target="../media/hdphoto5.wdp"/><Relationship Id="rId4" Type="http://schemas.openxmlformats.org/officeDocument/2006/relationships/audio" Target="../media/media2.m4a"/><Relationship Id="rId9" Type="http://schemas.openxmlformats.org/officeDocument/2006/relationships/image" Target="../media/image13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2.png"/><Relationship Id="rId3" Type="http://schemas.microsoft.com/office/2007/relationships/media" Target="../media/media2.m4a"/><Relationship Id="rId7" Type="http://schemas.openxmlformats.org/officeDocument/2006/relationships/slideLayout" Target="../slideLayouts/slideLayout2.xml"/><Relationship Id="rId12" Type="http://schemas.microsoft.com/office/2007/relationships/hdphoto" Target="../media/hdphoto8.wdp"/><Relationship Id="rId17" Type="http://schemas.openxmlformats.org/officeDocument/2006/relationships/image" Target="../media/image5.png"/><Relationship Id="rId2" Type="http://schemas.openxmlformats.org/officeDocument/2006/relationships/audio" Target="../media/media6.m4a"/><Relationship Id="rId16" Type="http://schemas.openxmlformats.org/officeDocument/2006/relationships/image" Target="../media/image24.png"/><Relationship Id="rId1" Type="http://schemas.microsoft.com/office/2007/relationships/media" Target="../media/media6.m4a"/><Relationship Id="rId6" Type="http://schemas.openxmlformats.org/officeDocument/2006/relationships/audio" Target="../media/media3.m4a"/><Relationship Id="rId11" Type="http://schemas.openxmlformats.org/officeDocument/2006/relationships/image" Target="../media/image21.png"/><Relationship Id="rId5" Type="http://schemas.microsoft.com/office/2007/relationships/media" Target="../media/media3.m4a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audio" Target="../media/media2.m4a"/><Relationship Id="rId9" Type="http://schemas.openxmlformats.org/officeDocument/2006/relationships/image" Target="../media/image20.png"/><Relationship Id="rId14" Type="http://schemas.microsoft.com/office/2007/relationships/hdphoto" Target="../media/hdphoto9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11.wdp"/><Relationship Id="rId18" Type="http://schemas.openxmlformats.org/officeDocument/2006/relationships/image" Target="../media/image15.png"/><Relationship Id="rId3" Type="http://schemas.microsoft.com/office/2007/relationships/media" Target="../media/media3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8.png"/><Relationship Id="rId17" Type="http://schemas.openxmlformats.org/officeDocument/2006/relationships/image" Target="../media/image32.png"/><Relationship Id="rId2" Type="http://schemas.openxmlformats.org/officeDocument/2006/relationships/audio" Target="../media/media7.m4a"/><Relationship Id="rId16" Type="http://schemas.openxmlformats.org/officeDocument/2006/relationships/image" Target="../media/image31.png"/><Relationship Id="rId1" Type="http://schemas.microsoft.com/office/2007/relationships/media" Target="../media/media7.m4a"/><Relationship Id="rId6" Type="http://schemas.openxmlformats.org/officeDocument/2006/relationships/audio" Target="../media/media2.m4a"/><Relationship Id="rId11" Type="http://schemas.openxmlformats.org/officeDocument/2006/relationships/image" Target="../media/image27.png"/><Relationship Id="rId5" Type="http://schemas.microsoft.com/office/2007/relationships/media" Target="../media/media2.m4a"/><Relationship Id="rId15" Type="http://schemas.openxmlformats.org/officeDocument/2006/relationships/image" Target="../media/image30.png"/><Relationship Id="rId10" Type="http://schemas.microsoft.com/office/2007/relationships/hdphoto" Target="../media/hdphoto10.wdp"/><Relationship Id="rId19" Type="http://schemas.openxmlformats.org/officeDocument/2006/relationships/image" Target="../media/image5.png"/><Relationship Id="rId4" Type="http://schemas.openxmlformats.org/officeDocument/2006/relationships/audio" Target="../media/media3.m4a"/><Relationship Id="rId9" Type="http://schemas.openxmlformats.org/officeDocument/2006/relationships/image" Target="../media/image26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30489" y="245660"/>
            <a:ext cx="9931021" cy="186974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с использованием ИКТ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«Какой предмет кому подходит?»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974" y="2238233"/>
            <a:ext cx="5168376" cy="43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63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772" y="136478"/>
            <a:ext cx="11737075" cy="653727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о предметах и  кому они принадлежат.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задачи: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бобщение и систематизация умений;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 познавательных, умственных и творческих способностей у дошкольников через использование ИКТ;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асширение словарного запаса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азвитие коммуникативных способностей;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действия: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выбирают предметы, нажимают на них и проверяют правильно они ответили или нет.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Игровые правила: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картинки, выбрать правильные предметы, поднять руку и ответить, проверить с воспитателем.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и оборудование: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ИКТ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86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53" b="90736" l="6692" r="920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734" y="1958527"/>
            <a:ext cx="5604266" cy="521196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48" y="313899"/>
            <a:ext cx="4339261" cy="3419773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2097622" y="1249779"/>
            <a:ext cx="5390865" cy="4967785"/>
            <a:chOff x="2029383" y="1249779"/>
            <a:chExt cx="5390865" cy="4967785"/>
          </a:xfrm>
        </p:grpSpPr>
        <p:sp>
          <p:nvSpPr>
            <p:cNvPr id="6" name="Вертикальный свиток 5"/>
            <p:cNvSpPr/>
            <p:nvPr/>
          </p:nvSpPr>
          <p:spPr>
            <a:xfrm>
              <a:off x="2029383" y="1249779"/>
              <a:ext cx="5390865" cy="4967785"/>
            </a:xfrm>
            <a:prstGeom prst="verticalScroll">
              <a:avLst/>
            </a:prstGeom>
            <a:gradFill flip="none" rotWithShape="1">
              <a:gsLst>
                <a:gs pos="0">
                  <a:schemeClr val="accent3">
                    <a:lumMod val="5000"/>
                    <a:lumOff val="95000"/>
                  </a:scheme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solidFill>
                <a:schemeClr val="tx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dk1">
                    <a:alpha val="47000"/>
                  </a:schemeClr>
                </a:solidFill>
              </a:endParaRPr>
            </a:p>
          </p:txBody>
        </p:sp>
        <p:sp>
          <p:nvSpPr>
            <p:cNvPr id="7" name="TextBox 6"/>
            <p:cNvSpPr txBox="1">
              <a:spLocks/>
            </p:cNvSpPr>
            <p:nvPr/>
          </p:nvSpPr>
          <p:spPr>
            <a:xfrm>
              <a:off x="3493827" y="2115402"/>
              <a:ext cx="3093907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/>
                <a:t>Здравствуйте друзья!</a:t>
              </a:r>
            </a:p>
            <a:p>
              <a:r>
                <a:rPr lang="ru-RU" dirty="0" smtClean="0"/>
                <a:t>Я, учёный-кот, Котофей Иванович. </a:t>
              </a:r>
            </a:p>
            <a:p>
              <a:r>
                <a:rPr lang="ru-RU" dirty="0" smtClean="0"/>
                <a:t>У меня к вам непростая просьба о помощи: я не могу вспомнить кому какой предмет я должен отдать!</a:t>
              </a:r>
              <a:br>
                <a:rPr lang="ru-RU" dirty="0" smtClean="0"/>
              </a:br>
              <a:r>
                <a:rPr lang="ru-RU" dirty="0" smtClean="0"/>
                <a:t>Вчера всё помнил, а сейчас забыл, вот не задача.</a:t>
              </a:r>
              <a:br>
                <a:rPr lang="ru-RU" dirty="0" smtClean="0"/>
              </a:br>
              <a:r>
                <a:rPr lang="ru-RU" dirty="0" smtClean="0"/>
                <a:t>Вы ведь мне поможете?</a:t>
              </a:r>
            </a:p>
            <a:p>
              <a:r>
                <a:rPr lang="ru-RU" dirty="0" smtClean="0"/>
                <a:t>Я буду присылать письма с заданиями, не подведите меня ребята!</a:t>
              </a:r>
              <a:endParaRPr lang="ru-RU" dirty="0"/>
            </a:p>
          </p:txBody>
        </p:sp>
      </p:grpSp>
      <p:pic>
        <p:nvPicPr>
          <p:cNvPr id="10" name="письм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40160" y="2035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1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5" y="354842"/>
            <a:ext cx="2199777" cy="1733645"/>
          </a:xfrm>
        </p:spPr>
      </p:pic>
      <p:sp>
        <p:nvSpPr>
          <p:cNvPr id="5" name="Вертикальный свиток 4"/>
          <p:cNvSpPr/>
          <p:nvPr/>
        </p:nvSpPr>
        <p:spPr>
          <a:xfrm>
            <a:off x="1142715" y="457011"/>
            <a:ext cx="3234519" cy="2401627"/>
          </a:xfrm>
          <a:prstGeom prst="vertic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Задание №1</a:t>
            </a:r>
          </a:p>
          <a:p>
            <a:pPr algn="ctr"/>
            <a:r>
              <a:rPr lang="ru-RU" dirty="0" smtClean="0"/>
              <a:t>Помогите мальчику  Мише, найдите его игрушки!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0" y="3111311"/>
            <a:ext cx="3327781" cy="33277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92" b="98690" l="3275" r="914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829" y="763896"/>
            <a:ext cx="1992573" cy="19925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61" b="92627" l="3306" r="982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951" y="3261815"/>
            <a:ext cx="2610939" cy="17027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000" b="95889" l="2222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259" y="3971498"/>
            <a:ext cx="2777319" cy="27773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5592" y="928048"/>
            <a:ext cx="2736672" cy="2704744"/>
          </a:xfrm>
          <a:prstGeom prst="rect">
            <a:avLst/>
          </a:prstGeom>
        </p:spPr>
      </p:pic>
      <p:pic>
        <p:nvPicPr>
          <p:cNvPr id="12" name="правильн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715991" y="5752411"/>
            <a:ext cx="854268" cy="854268"/>
          </a:xfrm>
          <a:prstGeom prst="rect">
            <a:avLst/>
          </a:prstGeom>
        </p:spPr>
      </p:pic>
      <p:pic>
        <p:nvPicPr>
          <p:cNvPr id="13" name="правильно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453341" y="375125"/>
            <a:ext cx="609600" cy="609600"/>
          </a:xfrm>
          <a:prstGeom prst="rect">
            <a:avLst/>
          </a:prstGeom>
        </p:spPr>
      </p:pic>
      <p:pic>
        <p:nvPicPr>
          <p:cNvPr id="14" name="не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0053448" y="3111311"/>
            <a:ext cx="609600" cy="609600"/>
          </a:xfrm>
          <a:prstGeom prst="rect">
            <a:avLst/>
          </a:prstGeom>
        </p:spPr>
      </p:pic>
      <p:pic>
        <p:nvPicPr>
          <p:cNvPr id="15" name="не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98732" y="4313973"/>
            <a:ext cx="609600" cy="609600"/>
          </a:xfrm>
          <a:prstGeom prst="rect">
            <a:avLst/>
          </a:prstGeom>
        </p:spPr>
      </p:pic>
      <p:pic>
        <p:nvPicPr>
          <p:cNvPr id="16" name="игрушки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31170" y="24334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8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8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83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86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04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22" y="122830"/>
            <a:ext cx="2355302" cy="1856214"/>
          </a:xfrm>
        </p:spPr>
      </p:pic>
      <p:sp>
        <p:nvSpPr>
          <p:cNvPr id="5" name="Вертикальный свиток 4"/>
          <p:cNvSpPr/>
          <p:nvPr/>
        </p:nvSpPr>
        <p:spPr>
          <a:xfrm>
            <a:off x="1624085" y="122830"/>
            <a:ext cx="2947916" cy="2511188"/>
          </a:xfrm>
          <a:prstGeom prst="verticalScroll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0"/>
                <a:solidFill>
                  <a:schemeClr val="tx1"/>
                </a:solidFill>
              </a:rPr>
              <a:t>Задание №2</a:t>
            </a:r>
          </a:p>
          <a:p>
            <a:pPr algn="ctr"/>
            <a:r>
              <a:rPr lang="ru-RU" dirty="0" smtClean="0">
                <a:ln w="0"/>
                <a:solidFill>
                  <a:schemeClr val="tx1"/>
                </a:solidFill>
              </a:rPr>
              <a:t>Помогите повару, найдите посуду для приготовления еды для ребят в садике!</a:t>
            </a:r>
            <a:endParaRPr lang="ru-RU" dirty="0">
              <a:ln w="0"/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87" b="100000" l="426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90" y="2430947"/>
            <a:ext cx="2756847" cy="41474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09" b="98261" l="6720" r="926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625069"/>
            <a:ext cx="2729551" cy="20089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64" y="499726"/>
            <a:ext cx="2892805" cy="22596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98462" l="1367" r="978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789" y="4287043"/>
            <a:ext cx="2088002" cy="21819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6344" y="4287043"/>
            <a:ext cx="2015888" cy="1992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742" y="2759359"/>
            <a:ext cx="3327210" cy="1663605"/>
          </a:xfrm>
          <a:prstGeom prst="rect">
            <a:avLst/>
          </a:prstGeom>
        </p:spPr>
      </p:pic>
      <p:pic>
        <p:nvPicPr>
          <p:cNvPr id="12" name="пова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76750" y="2329218"/>
            <a:ext cx="609600" cy="609600"/>
          </a:xfrm>
          <a:prstGeom prst="rect">
            <a:avLst/>
          </a:prstGeom>
        </p:spPr>
      </p:pic>
      <p:pic>
        <p:nvPicPr>
          <p:cNvPr id="13" name="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517039" y="194926"/>
            <a:ext cx="609600" cy="609600"/>
          </a:xfrm>
          <a:prstGeom prst="rect">
            <a:avLst/>
          </a:prstGeom>
        </p:spPr>
      </p:pic>
      <p:pic>
        <p:nvPicPr>
          <p:cNvPr id="14" name="не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203976" y="3715803"/>
            <a:ext cx="609600" cy="609600"/>
          </a:xfrm>
          <a:prstGeom prst="rect">
            <a:avLst/>
          </a:prstGeom>
        </p:spPr>
      </p:pic>
      <p:pic>
        <p:nvPicPr>
          <p:cNvPr id="15" name="не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966189" y="1019942"/>
            <a:ext cx="609600" cy="609600"/>
          </a:xfrm>
          <a:prstGeom prst="rect">
            <a:avLst/>
          </a:prstGeom>
        </p:spPr>
      </p:pic>
      <p:pic>
        <p:nvPicPr>
          <p:cNvPr id="16" name="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530352" y="5247981"/>
            <a:ext cx="609600" cy="609600"/>
          </a:xfrm>
          <a:prstGeom prst="rect">
            <a:avLst/>
          </a:prstGeom>
        </p:spPr>
      </p:pic>
      <p:pic>
        <p:nvPicPr>
          <p:cNvPr id="17" name="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572001" y="24545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27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86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86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83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83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996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13" y="0"/>
            <a:ext cx="2667014" cy="2101874"/>
          </a:xfrm>
        </p:spPr>
      </p:pic>
      <p:sp>
        <p:nvSpPr>
          <p:cNvPr id="5" name="Вертикальный свиток 4"/>
          <p:cNvSpPr/>
          <p:nvPr/>
        </p:nvSpPr>
        <p:spPr>
          <a:xfrm>
            <a:off x="1325417" y="504967"/>
            <a:ext cx="2864446" cy="2047284"/>
          </a:xfrm>
          <a:prstGeom prst="vertic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Задание №3</a:t>
            </a:r>
          </a:p>
          <a:p>
            <a:pPr algn="ctr"/>
            <a:r>
              <a:rPr lang="ru-RU" dirty="0" smtClean="0"/>
              <a:t>Нужно найти доктору его предметы, иначе без них он не может вылечить ребят!</a:t>
            </a:r>
          </a:p>
          <a:p>
            <a:pPr algn="ctr"/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446" y="1112581"/>
            <a:ext cx="1399241" cy="19785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786" y="322061"/>
            <a:ext cx="2915503" cy="14577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385" b="97692" l="4734" r="97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038" y="4169725"/>
            <a:ext cx="1335471" cy="20047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6" b="100000" l="3111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3439" y="2552251"/>
            <a:ext cx="2313296" cy="23132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5356" y="4693866"/>
            <a:ext cx="875316" cy="126434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96" y="2141852"/>
            <a:ext cx="2777582" cy="4183039"/>
          </a:xfrm>
          <a:prstGeom prst="rect">
            <a:avLst/>
          </a:prstGeom>
        </p:spPr>
      </p:pic>
      <p:pic>
        <p:nvPicPr>
          <p:cNvPr id="15" name="доктор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84741" y="2247451"/>
            <a:ext cx="609600" cy="609600"/>
          </a:xfrm>
          <a:prstGeom prst="rect">
            <a:avLst/>
          </a:prstGeom>
        </p:spPr>
      </p:pic>
      <p:pic>
        <p:nvPicPr>
          <p:cNvPr id="16" name="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41697" y="4867299"/>
            <a:ext cx="609600" cy="609600"/>
          </a:xfrm>
          <a:prstGeom prst="rect">
            <a:avLst/>
          </a:prstGeom>
        </p:spPr>
      </p:pic>
      <p:pic>
        <p:nvPicPr>
          <p:cNvPr id="17" name="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721521" y="5564874"/>
            <a:ext cx="609600" cy="609600"/>
          </a:xfrm>
          <a:prstGeom prst="rect">
            <a:avLst/>
          </a:prstGeom>
        </p:spPr>
      </p:pic>
      <p:pic>
        <p:nvPicPr>
          <p:cNvPr id="18" name="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155080" y="2429562"/>
            <a:ext cx="609600" cy="609600"/>
          </a:xfrm>
          <a:prstGeom prst="rect">
            <a:avLst/>
          </a:prstGeom>
        </p:spPr>
      </p:pic>
      <p:pic>
        <p:nvPicPr>
          <p:cNvPr id="19" name="не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578737" y="3099299"/>
            <a:ext cx="609600" cy="609600"/>
          </a:xfrm>
          <a:prstGeom prst="rect">
            <a:avLst/>
          </a:prstGeom>
        </p:spPr>
      </p:pic>
      <p:pic>
        <p:nvPicPr>
          <p:cNvPr id="20" name="не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816186" y="3220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6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6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86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83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83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83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908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275" y="136478"/>
            <a:ext cx="2161379" cy="1703383"/>
          </a:xfrm>
        </p:spPr>
      </p:pic>
      <p:sp>
        <p:nvSpPr>
          <p:cNvPr id="5" name="Вертикальный свиток 4"/>
          <p:cNvSpPr/>
          <p:nvPr/>
        </p:nvSpPr>
        <p:spPr>
          <a:xfrm>
            <a:off x="1050878" y="420494"/>
            <a:ext cx="3179928" cy="2456597"/>
          </a:xfrm>
          <a:prstGeom prst="verticalScrol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Задание №4</a:t>
            </a:r>
          </a:p>
          <a:p>
            <a:pPr algn="ctr"/>
            <a:r>
              <a:rPr lang="ru-RU" dirty="0" smtClean="0"/>
              <a:t>Нужно помочь строителю, найдите инструменты !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167" b="99167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063" y="2552132"/>
            <a:ext cx="5450005" cy="40875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188" y="1218621"/>
            <a:ext cx="1866713" cy="18449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188" b="98281" l="6050" r="898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7195" y="3888318"/>
            <a:ext cx="2139223" cy="24361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917" y="585793"/>
            <a:ext cx="838429" cy="12110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476" y="136478"/>
            <a:ext cx="3863831" cy="28978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514" y="2672375"/>
            <a:ext cx="1430266" cy="20224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900" y="3390898"/>
            <a:ext cx="1143655" cy="17154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489" y="4729247"/>
            <a:ext cx="2228093" cy="1740412"/>
          </a:xfrm>
          <a:prstGeom prst="rect">
            <a:avLst/>
          </a:prstGeom>
        </p:spPr>
      </p:pic>
      <p:pic>
        <p:nvPicPr>
          <p:cNvPr id="16" name="строитель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75877" y="1957184"/>
            <a:ext cx="609600" cy="609600"/>
          </a:xfrm>
          <a:prstGeom prst="rect">
            <a:avLst/>
          </a:prstGeom>
        </p:spPr>
      </p:pic>
      <p:pic>
        <p:nvPicPr>
          <p:cNvPr id="17" name="не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563312" y="280993"/>
            <a:ext cx="609600" cy="609600"/>
          </a:xfrm>
          <a:prstGeom prst="rect">
            <a:avLst/>
          </a:prstGeom>
        </p:spPr>
      </p:pic>
      <p:pic>
        <p:nvPicPr>
          <p:cNvPr id="18" name="не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7530864" y="2928304"/>
            <a:ext cx="609600" cy="609600"/>
          </a:xfrm>
          <a:prstGeom prst="rect">
            <a:avLst/>
          </a:prstGeom>
        </p:spPr>
      </p:pic>
      <p:pic>
        <p:nvPicPr>
          <p:cNvPr id="19" name="неправильно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671689" y="5895060"/>
            <a:ext cx="609600" cy="609600"/>
          </a:xfrm>
          <a:prstGeom prst="rect">
            <a:avLst/>
          </a:prstGeom>
        </p:spPr>
      </p:pic>
      <p:pic>
        <p:nvPicPr>
          <p:cNvPr id="20" name="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015770" y="378569"/>
            <a:ext cx="609600" cy="609600"/>
          </a:xfrm>
          <a:prstGeom prst="rect">
            <a:avLst/>
          </a:prstGeom>
        </p:spPr>
      </p:pic>
      <p:pic>
        <p:nvPicPr>
          <p:cNvPr id="21" name="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015770" y="4989853"/>
            <a:ext cx="609600" cy="609600"/>
          </a:xfrm>
          <a:prstGeom prst="rect">
            <a:avLst/>
          </a:prstGeom>
        </p:spPr>
      </p:pic>
      <p:pic>
        <p:nvPicPr>
          <p:cNvPr id="22" name="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501007" y="441475"/>
            <a:ext cx="609600" cy="609600"/>
          </a:xfrm>
          <a:prstGeom prst="rect">
            <a:avLst/>
          </a:prstGeom>
        </p:spPr>
      </p:pic>
      <p:pic>
        <p:nvPicPr>
          <p:cNvPr id="23" name="правильно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41393" y="363903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6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6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83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86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283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283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86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283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669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 showWhenStopped="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 showWhenStopped="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 showWhenStopped="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 showWhenStopped="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</TotalTime>
  <Words>173</Words>
  <Application>Microsoft Office PowerPoint</Application>
  <PresentationFormat>Произвольный</PresentationFormat>
  <Paragraphs>23</Paragraphs>
  <Slides>7</Slides>
  <Notes>0</Notes>
  <HiddenSlides>0</HiddenSlides>
  <MMClips>26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Дидактическая игра с использованием ИКТ «Какой предмет кому подходит?» в старшей группе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с использованием ИКТ «Кому это принадлежит?» в подготовительной к школе группе</dc:title>
  <dc:creator>AMD</dc:creator>
  <cp:lastModifiedBy>user</cp:lastModifiedBy>
  <cp:revision>34</cp:revision>
  <dcterms:created xsi:type="dcterms:W3CDTF">2017-12-05T14:23:00Z</dcterms:created>
  <dcterms:modified xsi:type="dcterms:W3CDTF">2024-10-27T14:02:15Z</dcterms:modified>
</cp:coreProperties>
</file>